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8778240" y="0"/>
                </a:moveTo>
                <a:lnTo>
                  <a:pt x="0" y="0"/>
                </a:lnTo>
                <a:lnTo>
                  <a:pt x="0" y="6492240"/>
                </a:lnTo>
                <a:lnTo>
                  <a:pt x="8778240" y="6492240"/>
                </a:lnTo>
                <a:lnTo>
                  <a:pt x="8778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85138" y="373456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8778240" y="0"/>
                </a:moveTo>
                <a:lnTo>
                  <a:pt x="0" y="0"/>
                </a:lnTo>
                <a:lnTo>
                  <a:pt x="0" y="6492240"/>
                </a:lnTo>
                <a:lnTo>
                  <a:pt x="8778240" y="6492240"/>
                </a:lnTo>
                <a:lnTo>
                  <a:pt x="877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9677" y="264667"/>
            <a:ext cx="620331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079" y="1157097"/>
            <a:ext cx="847984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meetam@gmail.com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696" y="291846"/>
            <a:ext cx="6880225" cy="76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5"/>
              </a:spcBef>
            </a:pPr>
            <a:r>
              <a:rPr sz="2800" spc="215" dirty="0">
                <a:solidFill>
                  <a:srgbClr val="0D0D0D"/>
                </a:solidFill>
                <a:latin typeface="Cambria"/>
                <a:cs typeface="Cambria"/>
              </a:rPr>
              <a:t>NATIONAL</a:t>
            </a:r>
            <a:r>
              <a:rPr sz="2800" spc="10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800" spc="245" dirty="0">
                <a:solidFill>
                  <a:srgbClr val="0D0D0D"/>
                </a:solidFill>
                <a:latin typeface="Cambria"/>
                <a:cs typeface="Cambria"/>
              </a:rPr>
              <a:t>EDUCATION</a:t>
            </a:r>
            <a:r>
              <a:rPr sz="2800" spc="16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800" spc="254" dirty="0">
                <a:solidFill>
                  <a:srgbClr val="0D0D0D"/>
                </a:solidFill>
                <a:latin typeface="Cambria"/>
                <a:cs typeface="Cambria"/>
              </a:rPr>
              <a:t>POLICY</a:t>
            </a:r>
            <a:r>
              <a:rPr sz="2800" spc="19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ambria"/>
                <a:cs typeface="Cambria"/>
              </a:rPr>
              <a:t>-</a:t>
            </a:r>
            <a:r>
              <a:rPr sz="2800" spc="-20" dirty="0">
                <a:solidFill>
                  <a:srgbClr val="0D0D0D"/>
                </a:solidFill>
                <a:latin typeface="Cambria"/>
                <a:cs typeface="Cambria"/>
              </a:rPr>
              <a:t>2020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2665"/>
              </a:lnSpc>
            </a:pPr>
            <a:r>
              <a:rPr sz="2400" spc="210" dirty="0">
                <a:solidFill>
                  <a:srgbClr val="0D0D0D"/>
                </a:solidFill>
                <a:latin typeface="Cambria"/>
                <a:cs typeface="Cambria"/>
              </a:rPr>
              <a:t>HOLISTIC</a:t>
            </a:r>
            <a:r>
              <a:rPr sz="2400" spc="10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400" spc="220" dirty="0">
                <a:solidFill>
                  <a:srgbClr val="0D0D0D"/>
                </a:solidFill>
                <a:latin typeface="Cambria"/>
                <a:cs typeface="Cambria"/>
              </a:rPr>
              <a:t>PROGRESS</a:t>
            </a:r>
            <a:r>
              <a:rPr sz="2400" spc="13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400" spc="175" dirty="0">
                <a:solidFill>
                  <a:srgbClr val="0D0D0D"/>
                </a:solidFill>
                <a:latin typeface="Cambria"/>
                <a:cs typeface="Cambria"/>
              </a:rPr>
              <a:t>CARD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5300" y="198120"/>
            <a:ext cx="8449310" cy="6375400"/>
            <a:chOff x="495300" y="198120"/>
            <a:chExt cx="8449310" cy="6375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1318259"/>
              <a:ext cx="4000500" cy="2456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7" y="1382267"/>
              <a:ext cx="3817620" cy="22738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0257" y="1363217"/>
              <a:ext cx="3855720" cy="2312035"/>
            </a:xfrm>
            <a:custGeom>
              <a:avLst/>
              <a:gdLst/>
              <a:ahLst/>
              <a:cxnLst/>
              <a:rect l="l" t="t" r="r" b="b"/>
              <a:pathLst>
                <a:path w="3855720" h="2312035">
                  <a:moveTo>
                    <a:pt x="0" y="2311907"/>
                  </a:moveTo>
                  <a:lnTo>
                    <a:pt x="3855720" y="2311907"/>
                  </a:lnTo>
                  <a:lnTo>
                    <a:pt x="3855720" y="0"/>
                  </a:lnTo>
                  <a:lnTo>
                    <a:pt x="0" y="0"/>
                  </a:lnTo>
                  <a:lnTo>
                    <a:pt x="0" y="23119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0579" y="1318259"/>
              <a:ext cx="3697224" cy="24566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4588" y="1382267"/>
              <a:ext cx="3514344" cy="22738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85538" y="1363217"/>
              <a:ext cx="3552825" cy="2312035"/>
            </a:xfrm>
            <a:custGeom>
              <a:avLst/>
              <a:gdLst/>
              <a:ahLst/>
              <a:cxnLst/>
              <a:rect l="l" t="t" r="r" b="b"/>
              <a:pathLst>
                <a:path w="3552825" h="2312035">
                  <a:moveTo>
                    <a:pt x="0" y="2311907"/>
                  </a:moveTo>
                  <a:lnTo>
                    <a:pt x="3552444" y="2311907"/>
                  </a:lnTo>
                  <a:lnTo>
                    <a:pt x="3552444" y="0"/>
                  </a:lnTo>
                  <a:lnTo>
                    <a:pt x="0" y="0"/>
                  </a:lnTo>
                  <a:lnTo>
                    <a:pt x="0" y="23119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6267" y="3788664"/>
              <a:ext cx="3651504" cy="27843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0276" y="3852672"/>
              <a:ext cx="3468624" cy="26014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51226" y="3833622"/>
              <a:ext cx="3507104" cy="2639695"/>
            </a:xfrm>
            <a:custGeom>
              <a:avLst/>
              <a:gdLst/>
              <a:ahLst/>
              <a:cxnLst/>
              <a:rect l="l" t="t" r="r" b="b"/>
              <a:pathLst>
                <a:path w="3507104" h="2639695">
                  <a:moveTo>
                    <a:pt x="0" y="2639567"/>
                  </a:moveTo>
                  <a:lnTo>
                    <a:pt x="3506724" y="2639567"/>
                  </a:lnTo>
                  <a:lnTo>
                    <a:pt x="3506724" y="0"/>
                  </a:lnTo>
                  <a:lnTo>
                    <a:pt x="0" y="0"/>
                  </a:lnTo>
                  <a:lnTo>
                    <a:pt x="0" y="26395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5656" y="198120"/>
              <a:ext cx="1028700" cy="989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655319"/>
            <a:ext cx="6234684" cy="6016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2694" y="311658"/>
            <a:ext cx="3799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INDICATORS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REPORT</a:t>
            </a:r>
            <a:r>
              <a:rPr sz="1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CARD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272" y="672083"/>
            <a:ext cx="6586728" cy="5971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2694" y="311658"/>
            <a:ext cx="3799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INDICATORS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REPORT</a:t>
            </a:r>
            <a:r>
              <a:rPr sz="1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CARD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493" y="4712589"/>
            <a:ext cx="8249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EDUCATION</a:t>
            </a:r>
            <a:r>
              <a:rPr sz="2400" b="1" i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140" dirty="0">
                <a:solidFill>
                  <a:srgbClr val="C00000"/>
                </a:solidFill>
                <a:latin typeface="Cambria"/>
                <a:cs typeface="Cambria"/>
              </a:rPr>
              <a:t>THAT</a:t>
            </a:r>
            <a:r>
              <a:rPr sz="2400" b="1" i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45" dirty="0">
                <a:solidFill>
                  <a:srgbClr val="C00000"/>
                </a:solidFill>
                <a:latin typeface="Cambria"/>
                <a:cs typeface="Cambria"/>
              </a:rPr>
              <a:t>EMPOWERS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25" dirty="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sz="2400" b="1" i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HEAD</a:t>
            </a:r>
            <a:r>
              <a:rPr sz="2400" b="1" i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,</a:t>
            </a:r>
            <a:r>
              <a:rPr sz="2400" b="1" i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HAND</a:t>
            </a:r>
            <a:r>
              <a:rPr sz="2400" b="1" i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sz="2400" b="1" i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ambria"/>
                <a:cs typeface="Cambria"/>
              </a:rPr>
              <a:t>HEART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12747" y="175260"/>
            <a:ext cx="7399020" cy="4516120"/>
            <a:chOff x="1412747" y="175260"/>
            <a:chExt cx="7399020" cy="4516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747" y="239268"/>
              <a:ext cx="6373367" cy="44516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755" y="303276"/>
              <a:ext cx="6190488" cy="42687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57705" y="284226"/>
              <a:ext cx="6228715" cy="4307205"/>
            </a:xfrm>
            <a:custGeom>
              <a:avLst/>
              <a:gdLst/>
              <a:ahLst/>
              <a:cxnLst/>
              <a:rect l="l" t="t" r="r" b="b"/>
              <a:pathLst>
                <a:path w="6228715" h="4307205">
                  <a:moveTo>
                    <a:pt x="0" y="4306824"/>
                  </a:moveTo>
                  <a:lnTo>
                    <a:pt x="6228588" y="4306824"/>
                  </a:lnTo>
                  <a:lnTo>
                    <a:pt x="6228588" y="0"/>
                  </a:lnTo>
                  <a:lnTo>
                    <a:pt x="0" y="0"/>
                  </a:lnTo>
                  <a:lnTo>
                    <a:pt x="0" y="4306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24" y="175260"/>
              <a:ext cx="999744" cy="9601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77536" y="5505399"/>
            <a:ext cx="41795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orbel"/>
                <a:cs typeface="Corbel"/>
              </a:rPr>
              <a:t>A</a:t>
            </a:r>
            <a:r>
              <a:rPr sz="1600" spc="-6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PRESENTATION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BY:</a:t>
            </a:r>
            <a:r>
              <a:rPr sz="1600" spc="300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DR.</a:t>
            </a:r>
            <a:r>
              <a:rPr sz="1600" b="1" spc="-90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AMEETA</a:t>
            </a:r>
            <a:r>
              <a:rPr sz="1600" b="1" spc="-25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M.</a:t>
            </a:r>
            <a:r>
              <a:rPr sz="1600" b="1" spc="-90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WATTAL </a:t>
            </a:r>
            <a:r>
              <a:rPr sz="1600" b="1" spc="-20" dirty="0">
                <a:latin typeface="Corbel"/>
                <a:cs typeface="Corbel"/>
              </a:rPr>
              <a:t>PRINCIPAL</a:t>
            </a:r>
            <a:r>
              <a:rPr sz="1600" b="1" spc="-3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,</a:t>
            </a:r>
            <a:r>
              <a:rPr sz="1600" b="1" spc="-55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SPRINGDALES,</a:t>
            </a:r>
            <a:r>
              <a:rPr sz="1600" b="1" spc="-5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PUSA</a:t>
            </a:r>
            <a:endParaRPr sz="1600">
              <a:latin typeface="Corbel"/>
              <a:cs typeface="Corbel"/>
            </a:endParaRPr>
          </a:p>
          <a:p>
            <a:pPr marL="12700" marR="1259205">
              <a:lnSpc>
                <a:spcPct val="100000"/>
              </a:lnSpc>
            </a:pPr>
            <a:r>
              <a:rPr sz="1600" b="1" dirty="0">
                <a:latin typeface="Corbel"/>
                <a:cs typeface="Corbel"/>
              </a:rPr>
              <a:t>EMAIL:</a:t>
            </a:r>
            <a:r>
              <a:rPr sz="1600" b="1" spc="-70" dirty="0">
                <a:latin typeface="Corbel"/>
                <a:cs typeface="Corbel"/>
              </a:rPr>
              <a:t> </a:t>
            </a:r>
            <a:r>
              <a:rPr sz="1600" b="1" u="sng" spc="-10" dirty="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Corbel"/>
                <a:cs typeface="Corbel"/>
                <a:hlinkClick r:id="rId5"/>
              </a:rPr>
              <a:t>ameetam@gmail.com</a:t>
            </a:r>
            <a:r>
              <a:rPr sz="1600" b="1" spc="-10" dirty="0">
                <a:solidFill>
                  <a:srgbClr val="6DAC1C"/>
                </a:solidFill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Phone:</a:t>
            </a:r>
            <a:r>
              <a:rPr sz="1600" b="1" spc="-85" dirty="0">
                <a:latin typeface="Corbel"/>
                <a:cs typeface="Corbel"/>
              </a:rPr>
              <a:t> </a:t>
            </a:r>
            <a:r>
              <a:rPr sz="1600" b="1" dirty="0">
                <a:latin typeface="Corbel"/>
                <a:cs typeface="Corbel"/>
              </a:rPr>
              <a:t>9999198402,</a:t>
            </a:r>
            <a:r>
              <a:rPr sz="1600" b="1" spc="-45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9811452042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853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NEW</a:t>
            </a:r>
            <a:r>
              <a:rPr sz="2400" spc="-25" dirty="0"/>
              <a:t> </a:t>
            </a:r>
            <a:r>
              <a:rPr sz="2400" dirty="0"/>
              <a:t>ACADEMIC</a:t>
            </a:r>
            <a:r>
              <a:rPr sz="2400" spc="-10" dirty="0"/>
              <a:t> STRUCTURE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40" y="278891"/>
            <a:ext cx="947927" cy="911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1439926"/>
            <a:ext cx="8234045" cy="249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0520" algn="l"/>
              </a:tabLst>
            </a:pP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 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</a:t>
            </a:r>
            <a:r>
              <a:rPr sz="1800" baseline="25462" dirty="0">
                <a:latin typeface="Times New Roman"/>
                <a:cs typeface="Times New Roman"/>
              </a:rPr>
              <a:t>st</a:t>
            </a:r>
            <a:r>
              <a:rPr sz="1800" spc="225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century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skills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socio-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emotional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stages.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349885" indent="-287020">
              <a:lnSpc>
                <a:spcPts val="2085"/>
              </a:lnSpc>
              <a:buFont typeface="Wingdings"/>
              <a:buChar char=""/>
              <a:tabLst>
                <a:tab pos="350520" algn="l"/>
              </a:tabLst>
            </a:pPr>
            <a:r>
              <a:rPr sz="1800" dirty="0">
                <a:latin typeface="Times New Roman"/>
                <a:cs typeface="Times New Roman"/>
              </a:rPr>
              <a:t>Curricular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framework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classroom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pedagogy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be based on this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 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49885">
              <a:lnSpc>
                <a:spcPts val="2085"/>
              </a:lnSpc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5+3+3+4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design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349885" marR="17780" indent="-287020">
              <a:lnSpc>
                <a:spcPct val="92600"/>
              </a:lnSpc>
              <a:buFont typeface="Wingdings"/>
              <a:buChar char=""/>
              <a:tabLst>
                <a:tab pos="350520" algn="l"/>
              </a:tabLst>
            </a:pPr>
            <a:r>
              <a:rPr sz="1800" dirty="0">
                <a:latin typeface="Times New Roman"/>
                <a:cs typeface="Times New Roman"/>
              </a:rPr>
              <a:t>Collaborative,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innovative,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critical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thinking,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problem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solving,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decision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making will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coupled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literacy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</a:t>
            </a:r>
            <a:r>
              <a:rPr sz="1800" spc="-10" dirty="0">
                <a:latin typeface="Times New Roman"/>
                <a:cs typeface="Times New Roman"/>
              </a:rPr>
              <a:t> technology,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developing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enquiry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competency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learning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integrated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report </a:t>
            </a:r>
            <a:r>
              <a:rPr sz="1800" spc="-20" dirty="0">
                <a:latin typeface="Times New Roman"/>
                <a:cs typeface="Times New Roman"/>
              </a:rPr>
              <a:t>card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holistic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assessment.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1467" y="4055364"/>
            <a:ext cx="4504944" cy="2581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5401" y="246634"/>
            <a:ext cx="491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Georgia"/>
                <a:cs typeface="Georgia"/>
              </a:rPr>
              <a:t>ASPECTS</a:t>
            </a:r>
            <a:r>
              <a:rPr sz="18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Georgia"/>
                <a:cs typeface="Georgia"/>
              </a:rPr>
              <a:t>OF</a:t>
            </a:r>
            <a:r>
              <a:rPr sz="18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18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Georgia"/>
                <a:cs typeface="Georgia"/>
              </a:rPr>
              <a:t>HOLISTIC</a:t>
            </a:r>
            <a:r>
              <a:rPr sz="18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Georgia"/>
                <a:cs typeface="Georgia"/>
              </a:rPr>
              <a:t>REPORT</a:t>
            </a:r>
            <a:r>
              <a:rPr sz="18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955" y="1094232"/>
            <a:ext cx="1292860" cy="784860"/>
            <a:chOff x="409955" y="1094232"/>
            <a:chExt cx="1292860" cy="784860"/>
          </a:xfrm>
        </p:grpSpPr>
        <p:sp>
          <p:nvSpPr>
            <p:cNvPr id="4" name="object 4"/>
            <p:cNvSpPr/>
            <p:nvPr/>
          </p:nvSpPr>
          <p:spPr>
            <a:xfrm>
              <a:off x="419861" y="1104138"/>
              <a:ext cx="1272540" cy="765175"/>
            </a:xfrm>
            <a:custGeom>
              <a:avLst/>
              <a:gdLst/>
              <a:ahLst/>
              <a:cxnLst/>
              <a:rect l="l" t="t" r="r" b="b"/>
              <a:pathLst>
                <a:path w="1272539" h="765175">
                  <a:moveTo>
                    <a:pt x="1196086" y="0"/>
                  </a:moveTo>
                  <a:lnTo>
                    <a:pt x="76504" y="0"/>
                  </a:lnTo>
                  <a:lnTo>
                    <a:pt x="46725" y="6016"/>
                  </a:lnTo>
                  <a:lnTo>
                    <a:pt x="22407" y="22415"/>
                  </a:lnTo>
                  <a:lnTo>
                    <a:pt x="6012" y="46720"/>
                  </a:lnTo>
                  <a:lnTo>
                    <a:pt x="0" y="76453"/>
                  </a:lnTo>
                  <a:lnTo>
                    <a:pt x="0" y="688594"/>
                  </a:lnTo>
                  <a:lnTo>
                    <a:pt x="6012" y="718327"/>
                  </a:lnTo>
                  <a:lnTo>
                    <a:pt x="22407" y="742632"/>
                  </a:lnTo>
                  <a:lnTo>
                    <a:pt x="46725" y="759031"/>
                  </a:lnTo>
                  <a:lnTo>
                    <a:pt x="76504" y="765048"/>
                  </a:lnTo>
                  <a:lnTo>
                    <a:pt x="1196086" y="765048"/>
                  </a:lnTo>
                  <a:lnTo>
                    <a:pt x="1225819" y="759031"/>
                  </a:lnTo>
                  <a:lnTo>
                    <a:pt x="1250124" y="742632"/>
                  </a:lnTo>
                  <a:lnTo>
                    <a:pt x="1266523" y="718327"/>
                  </a:lnTo>
                  <a:lnTo>
                    <a:pt x="1272539" y="688594"/>
                  </a:lnTo>
                  <a:lnTo>
                    <a:pt x="1272539" y="76453"/>
                  </a:lnTo>
                  <a:lnTo>
                    <a:pt x="1266523" y="46720"/>
                  </a:lnTo>
                  <a:lnTo>
                    <a:pt x="1250124" y="22415"/>
                  </a:lnTo>
                  <a:lnTo>
                    <a:pt x="1225819" y="6016"/>
                  </a:lnTo>
                  <a:lnTo>
                    <a:pt x="1196086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861" y="1104138"/>
              <a:ext cx="1272540" cy="765175"/>
            </a:xfrm>
            <a:custGeom>
              <a:avLst/>
              <a:gdLst/>
              <a:ahLst/>
              <a:cxnLst/>
              <a:rect l="l" t="t" r="r" b="b"/>
              <a:pathLst>
                <a:path w="1272539" h="765175">
                  <a:moveTo>
                    <a:pt x="0" y="76453"/>
                  </a:moveTo>
                  <a:lnTo>
                    <a:pt x="6012" y="46720"/>
                  </a:lnTo>
                  <a:lnTo>
                    <a:pt x="22407" y="22415"/>
                  </a:lnTo>
                  <a:lnTo>
                    <a:pt x="46725" y="6016"/>
                  </a:lnTo>
                  <a:lnTo>
                    <a:pt x="76504" y="0"/>
                  </a:lnTo>
                  <a:lnTo>
                    <a:pt x="1196086" y="0"/>
                  </a:lnTo>
                  <a:lnTo>
                    <a:pt x="1225819" y="6016"/>
                  </a:lnTo>
                  <a:lnTo>
                    <a:pt x="1250124" y="22415"/>
                  </a:lnTo>
                  <a:lnTo>
                    <a:pt x="1266523" y="46720"/>
                  </a:lnTo>
                  <a:lnTo>
                    <a:pt x="1272539" y="76453"/>
                  </a:lnTo>
                  <a:lnTo>
                    <a:pt x="1272539" y="688594"/>
                  </a:lnTo>
                  <a:lnTo>
                    <a:pt x="1266523" y="718327"/>
                  </a:lnTo>
                  <a:lnTo>
                    <a:pt x="1250124" y="742632"/>
                  </a:lnTo>
                  <a:lnTo>
                    <a:pt x="1225819" y="759031"/>
                  </a:lnTo>
                  <a:lnTo>
                    <a:pt x="1196086" y="765048"/>
                  </a:lnTo>
                  <a:lnTo>
                    <a:pt x="76504" y="765048"/>
                  </a:lnTo>
                  <a:lnTo>
                    <a:pt x="46725" y="759031"/>
                  </a:lnTo>
                  <a:lnTo>
                    <a:pt x="22407" y="742632"/>
                  </a:lnTo>
                  <a:lnTo>
                    <a:pt x="6012" y="718327"/>
                  </a:lnTo>
                  <a:lnTo>
                    <a:pt x="0" y="688594"/>
                  </a:lnTo>
                  <a:lnTo>
                    <a:pt x="0" y="764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4753" y="1363421"/>
            <a:ext cx="821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orbel"/>
                <a:cs typeface="Corbel"/>
              </a:rPr>
              <a:t>EQUITABLE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9655" y="1327403"/>
            <a:ext cx="269875" cy="317500"/>
          </a:xfrm>
          <a:custGeom>
            <a:avLst/>
            <a:gdLst/>
            <a:ahLst/>
            <a:cxnLst/>
            <a:rect l="l" t="t" r="r" b="b"/>
            <a:pathLst>
              <a:path w="269875" h="317500">
                <a:moveTo>
                  <a:pt x="134874" y="0"/>
                </a:moveTo>
                <a:lnTo>
                  <a:pt x="134874" y="63373"/>
                </a:lnTo>
                <a:lnTo>
                  <a:pt x="0" y="63373"/>
                </a:lnTo>
                <a:lnTo>
                  <a:pt x="0" y="253619"/>
                </a:lnTo>
                <a:lnTo>
                  <a:pt x="134874" y="253619"/>
                </a:lnTo>
                <a:lnTo>
                  <a:pt x="134874" y="316992"/>
                </a:lnTo>
                <a:lnTo>
                  <a:pt x="269748" y="158496"/>
                </a:lnTo>
                <a:lnTo>
                  <a:pt x="134874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93035" y="1094232"/>
            <a:ext cx="1294130" cy="784860"/>
            <a:chOff x="2193035" y="1094232"/>
            <a:chExt cx="1294130" cy="784860"/>
          </a:xfrm>
        </p:grpSpPr>
        <p:sp>
          <p:nvSpPr>
            <p:cNvPr id="9" name="object 9"/>
            <p:cNvSpPr/>
            <p:nvPr/>
          </p:nvSpPr>
          <p:spPr>
            <a:xfrm>
              <a:off x="2202941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1197609" y="0"/>
                  </a:moveTo>
                  <a:lnTo>
                    <a:pt x="76453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688594"/>
                  </a:lnTo>
                  <a:lnTo>
                    <a:pt x="6016" y="718327"/>
                  </a:lnTo>
                  <a:lnTo>
                    <a:pt x="22415" y="742632"/>
                  </a:lnTo>
                  <a:lnTo>
                    <a:pt x="46720" y="759031"/>
                  </a:lnTo>
                  <a:lnTo>
                    <a:pt x="76453" y="765048"/>
                  </a:lnTo>
                  <a:lnTo>
                    <a:pt x="1197609" y="765048"/>
                  </a:lnTo>
                  <a:lnTo>
                    <a:pt x="1227343" y="759031"/>
                  </a:lnTo>
                  <a:lnTo>
                    <a:pt x="1251648" y="742632"/>
                  </a:lnTo>
                  <a:lnTo>
                    <a:pt x="1268047" y="718327"/>
                  </a:lnTo>
                  <a:lnTo>
                    <a:pt x="1274063" y="688594"/>
                  </a:lnTo>
                  <a:lnTo>
                    <a:pt x="1274063" y="76453"/>
                  </a:lnTo>
                  <a:lnTo>
                    <a:pt x="1268047" y="46720"/>
                  </a:lnTo>
                  <a:lnTo>
                    <a:pt x="1251648" y="22415"/>
                  </a:lnTo>
                  <a:lnTo>
                    <a:pt x="1227343" y="6016"/>
                  </a:lnTo>
                  <a:lnTo>
                    <a:pt x="1197609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2941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0" y="76453"/>
                  </a:moveTo>
                  <a:lnTo>
                    <a:pt x="6016" y="46720"/>
                  </a:lnTo>
                  <a:lnTo>
                    <a:pt x="22415" y="22415"/>
                  </a:lnTo>
                  <a:lnTo>
                    <a:pt x="46720" y="6016"/>
                  </a:lnTo>
                  <a:lnTo>
                    <a:pt x="76453" y="0"/>
                  </a:lnTo>
                  <a:lnTo>
                    <a:pt x="1197609" y="0"/>
                  </a:lnTo>
                  <a:lnTo>
                    <a:pt x="1227343" y="6016"/>
                  </a:lnTo>
                  <a:lnTo>
                    <a:pt x="1251648" y="22415"/>
                  </a:lnTo>
                  <a:lnTo>
                    <a:pt x="1268047" y="46720"/>
                  </a:lnTo>
                  <a:lnTo>
                    <a:pt x="1274063" y="76453"/>
                  </a:lnTo>
                  <a:lnTo>
                    <a:pt x="1274063" y="688594"/>
                  </a:lnTo>
                  <a:lnTo>
                    <a:pt x="1268047" y="718327"/>
                  </a:lnTo>
                  <a:lnTo>
                    <a:pt x="1251648" y="742632"/>
                  </a:lnTo>
                  <a:lnTo>
                    <a:pt x="1227343" y="759031"/>
                  </a:lnTo>
                  <a:lnTo>
                    <a:pt x="1197609" y="765048"/>
                  </a:lnTo>
                  <a:lnTo>
                    <a:pt x="76453" y="765048"/>
                  </a:lnTo>
                  <a:lnTo>
                    <a:pt x="46720" y="759031"/>
                  </a:lnTo>
                  <a:lnTo>
                    <a:pt x="22415" y="742632"/>
                  </a:lnTo>
                  <a:lnTo>
                    <a:pt x="6016" y="718327"/>
                  </a:lnTo>
                  <a:lnTo>
                    <a:pt x="0" y="688594"/>
                  </a:lnTo>
                  <a:lnTo>
                    <a:pt x="0" y="764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52497" y="1363421"/>
            <a:ext cx="7721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orbel"/>
                <a:cs typeface="Corbel"/>
              </a:rPr>
              <a:t>INCLUSIVE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2735" y="1327403"/>
            <a:ext cx="269875" cy="317500"/>
          </a:xfrm>
          <a:custGeom>
            <a:avLst/>
            <a:gdLst/>
            <a:ahLst/>
            <a:cxnLst/>
            <a:rect l="l" t="t" r="r" b="b"/>
            <a:pathLst>
              <a:path w="269875" h="317500">
                <a:moveTo>
                  <a:pt x="134874" y="0"/>
                </a:moveTo>
                <a:lnTo>
                  <a:pt x="134874" y="63373"/>
                </a:lnTo>
                <a:lnTo>
                  <a:pt x="0" y="63373"/>
                </a:lnTo>
                <a:lnTo>
                  <a:pt x="0" y="253619"/>
                </a:lnTo>
                <a:lnTo>
                  <a:pt x="134874" y="253619"/>
                </a:lnTo>
                <a:lnTo>
                  <a:pt x="134874" y="316992"/>
                </a:lnTo>
                <a:lnTo>
                  <a:pt x="269748" y="158496"/>
                </a:lnTo>
                <a:lnTo>
                  <a:pt x="134874" y="0"/>
                </a:lnTo>
                <a:close/>
              </a:path>
            </a:pathLst>
          </a:custGeom>
          <a:solidFill>
            <a:srgbClr val="27C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976115" y="1094232"/>
            <a:ext cx="1294130" cy="784860"/>
            <a:chOff x="3976115" y="1094232"/>
            <a:chExt cx="1294130" cy="784860"/>
          </a:xfrm>
        </p:grpSpPr>
        <p:sp>
          <p:nvSpPr>
            <p:cNvPr id="14" name="object 14"/>
            <p:cNvSpPr/>
            <p:nvPr/>
          </p:nvSpPr>
          <p:spPr>
            <a:xfrm>
              <a:off x="3986021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1197610" y="0"/>
                  </a:moveTo>
                  <a:lnTo>
                    <a:pt x="76453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688594"/>
                  </a:lnTo>
                  <a:lnTo>
                    <a:pt x="6016" y="718327"/>
                  </a:lnTo>
                  <a:lnTo>
                    <a:pt x="22415" y="742632"/>
                  </a:lnTo>
                  <a:lnTo>
                    <a:pt x="46720" y="759031"/>
                  </a:lnTo>
                  <a:lnTo>
                    <a:pt x="76453" y="765048"/>
                  </a:lnTo>
                  <a:lnTo>
                    <a:pt x="1197610" y="765048"/>
                  </a:lnTo>
                  <a:lnTo>
                    <a:pt x="1227343" y="759031"/>
                  </a:lnTo>
                  <a:lnTo>
                    <a:pt x="1251648" y="742632"/>
                  </a:lnTo>
                  <a:lnTo>
                    <a:pt x="1268047" y="718327"/>
                  </a:lnTo>
                  <a:lnTo>
                    <a:pt x="1274064" y="688594"/>
                  </a:lnTo>
                  <a:lnTo>
                    <a:pt x="1274064" y="76453"/>
                  </a:lnTo>
                  <a:lnTo>
                    <a:pt x="1268047" y="46720"/>
                  </a:lnTo>
                  <a:lnTo>
                    <a:pt x="1251648" y="22415"/>
                  </a:lnTo>
                  <a:lnTo>
                    <a:pt x="1227343" y="6016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6021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0" y="76453"/>
                  </a:moveTo>
                  <a:lnTo>
                    <a:pt x="6016" y="46720"/>
                  </a:lnTo>
                  <a:lnTo>
                    <a:pt x="22415" y="22415"/>
                  </a:lnTo>
                  <a:lnTo>
                    <a:pt x="46720" y="6016"/>
                  </a:lnTo>
                  <a:lnTo>
                    <a:pt x="76453" y="0"/>
                  </a:lnTo>
                  <a:lnTo>
                    <a:pt x="1197610" y="0"/>
                  </a:lnTo>
                  <a:lnTo>
                    <a:pt x="1227343" y="6016"/>
                  </a:lnTo>
                  <a:lnTo>
                    <a:pt x="1251648" y="22415"/>
                  </a:lnTo>
                  <a:lnTo>
                    <a:pt x="1268047" y="46720"/>
                  </a:lnTo>
                  <a:lnTo>
                    <a:pt x="1274064" y="76453"/>
                  </a:lnTo>
                  <a:lnTo>
                    <a:pt x="1274064" y="688594"/>
                  </a:lnTo>
                  <a:lnTo>
                    <a:pt x="1268047" y="718327"/>
                  </a:lnTo>
                  <a:lnTo>
                    <a:pt x="1251648" y="742632"/>
                  </a:lnTo>
                  <a:lnTo>
                    <a:pt x="1227343" y="759031"/>
                  </a:lnTo>
                  <a:lnTo>
                    <a:pt x="1197610" y="765048"/>
                  </a:lnTo>
                  <a:lnTo>
                    <a:pt x="76453" y="765048"/>
                  </a:lnTo>
                  <a:lnTo>
                    <a:pt x="46720" y="759031"/>
                  </a:lnTo>
                  <a:lnTo>
                    <a:pt x="22415" y="742632"/>
                  </a:lnTo>
                  <a:lnTo>
                    <a:pt x="6016" y="718327"/>
                  </a:lnTo>
                  <a:lnTo>
                    <a:pt x="0" y="688594"/>
                  </a:lnTo>
                  <a:lnTo>
                    <a:pt x="0" y="764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42891" y="1363421"/>
            <a:ext cx="558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orbel"/>
                <a:cs typeface="Corbel"/>
              </a:rPr>
              <a:t>JOYFUL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5815" y="1327403"/>
            <a:ext cx="271780" cy="317500"/>
          </a:xfrm>
          <a:custGeom>
            <a:avLst/>
            <a:gdLst/>
            <a:ahLst/>
            <a:cxnLst/>
            <a:rect l="l" t="t" r="r" b="b"/>
            <a:pathLst>
              <a:path w="271779" h="317500">
                <a:moveTo>
                  <a:pt x="135636" y="0"/>
                </a:moveTo>
                <a:lnTo>
                  <a:pt x="135636" y="63373"/>
                </a:lnTo>
                <a:lnTo>
                  <a:pt x="0" y="63373"/>
                </a:lnTo>
                <a:lnTo>
                  <a:pt x="0" y="253619"/>
                </a:lnTo>
                <a:lnTo>
                  <a:pt x="135636" y="253619"/>
                </a:lnTo>
                <a:lnTo>
                  <a:pt x="135636" y="316992"/>
                </a:lnTo>
                <a:lnTo>
                  <a:pt x="271272" y="158496"/>
                </a:lnTo>
                <a:lnTo>
                  <a:pt x="135636" y="0"/>
                </a:lnTo>
                <a:close/>
              </a:path>
            </a:pathLst>
          </a:custGeom>
          <a:solidFill>
            <a:srgbClr val="42B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759196" y="1094232"/>
            <a:ext cx="1294130" cy="784860"/>
            <a:chOff x="5759196" y="1094232"/>
            <a:chExt cx="1294130" cy="784860"/>
          </a:xfrm>
        </p:grpSpPr>
        <p:sp>
          <p:nvSpPr>
            <p:cNvPr id="19" name="object 19"/>
            <p:cNvSpPr/>
            <p:nvPr/>
          </p:nvSpPr>
          <p:spPr>
            <a:xfrm>
              <a:off x="5769102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1197609" y="0"/>
                  </a:moveTo>
                  <a:lnTo>
                    <a:pt x="76453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688594"/>
                  </a:lnTo>
                  <a:lnTo>
                    <a:pt x="6016" y="718327"/>
                  </a:lnTo>
                  <a:lnTo>
                    <a:pt x="22415" y="742632"/>
                  </a:lnTo>
                  <a:lnTo>
                    <a:pt x="46720" y="759031"/>
                  </a:lnTo>
                  <a:lnTo>
                    <a:pt x="76453" y="765048"/>
                  </a:lnTo>
                  <a:lnTo>
                    <a:pt x="1197609" y="765048"/>
                  </a:lnTo>
                  <a:lnTo>
                    <a:pt x="1227343" y="759031"/>
                  </a:lnTo>
                  <a:lnTo>
                    <a:pt x="1251648" y="742632"/>
                  </a:lnTo>
                  <a:lnTo>
                    <a:pt x="1268047" y="718327"/>
                  </a:lnTo>
                  <a:lnTo>
                    <a:pt x="1274064" y="688594"/>
                  </a:lnTo>
                  <a:lnTo>
                    <a:pt x="1274064" y="76453"/>
                  </a:lnTo>
                  <a:lnTo>
                    <a:pt x="1268047" y="46720"/>
                  </a:lnTo>
                  <a:lnTo>
                    <a:pt x="1251648" y="22415"/>
                  </a:lnTo>
                  <a:lnTo>
                    <a:pt x="1227343" y="6016"/>
                  </a:lnTo>
                  <a:lnTo>
                    <a:pt x="1197609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9102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0" y="76453"/>
                  </a:moveTo>
                  <a:lnTo>
                    <a:pt x="6016" y="46720"/>
                  </a:lnTo>
                  <a:lnTo>
                    <a:pt x="22415" y="22415"/>
                  </a:lnTo>
                  <a:lnTo>
                    <a:pt x="46720" y="6016"/>
                  </a:lnTo>
                  <a:lnTo>
                    <a:pt x="76453" y="0"/>
                  </a:lnTo>
                  <a:lnTo>
                    <a:pt x="1197609" y="0"/>
                  </a:lnTo>
                  <a:lnTo>
                    <a:pt x="1227343" y="6016"/>
                  </a:lnTo>
                  <a:lnTo>
                    <a:pt x="1251648" y="22415"/>
                  </a:lnTo>
                  <a:lnTo>
                    <a:pt x="1268047" y="46720"/>
                  </a:lnTo>
                  <a:lnTo>
                    <a:pt x="1274064" y="76453"/>
                  </a:lnTo>
                  <a:lnTo>
                    <a:pt x="1274064" y="688594"/>
                  </a:lnTo>
                  <a:lnTo>
                    <a:pt x="1268047" y="718327"/>
                  </a:lnTo>
                  <a:lnTo>
                    <a:pt x="1251648" y="742632"/>
                  </a:lnTo>
                  <a:lnTo>
                    <a:pt x="1227343" y="759031"/>
                  </a:lnTo>
                  <a:lnTo>
                    <a:pt x="1197609" y="765048"/>
                  </a:lnTo>
                  <a:lnTo>
                    <a:pt x="76453" y="765048"/>
                  </a:lnTo>
                  <a:lnTo>
                    <a:pt x="46720" y="759031"/>
                  </a:lnTo>
                  <a:lnTo>
                    <a:pt x="22415" y="742632"/>
                  </a:lnTo>
                  <a:lnTo>
                    <a:pt x="6016" y="718327"/>
                  </a:lnTo>
                  <a:lnTo>
                    <a:pt x="0" y="688594"/>
                  </a:lnTo>
                  <a:lnTo>
                    <a:pt x="0" y="764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68695" y="1363421"/>
            <a:ext cx="675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orbel"/>
                <a:cs typeface="Corbel"/>
              </a:rPr>
              <a:t>HOLISTIC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68895" y="1327403"/>
            <a:ext cx="271780" cy="317500"/>
          </a:xfrm>
          <a:custGeom>
            <a:avLst/>
            <a:gdLst/>
            <a:ahLst/>
            <a:cxnLst/>
            <a:rect l="l" t="t" r="r" b="b"/>
            <a:pathLst>
              <a:path w="271779" h="317500">
                <a:moveTo>
                  <a:pt x="135635" y="0"/>
                </a:moveTo>
                <a:lnTo>
                  <a:pt x="135635" y="63373"/>
                </a:lnTo>
                <a:lnTo>
                  <a:pt x="0" y="63373"/>
                </a:lnTo>
                <a:lnTo>
                  <a:pt x="0" y="253619"/>
                </a:lnTo>
                <a:lnTo>
                  <a:pt x="135635" y="253619"/>
                </a:lnTo>
                <a:lnTo>
                  <a:pt x="135635" y="316992"/>
                </a:lnTo>
                <a:lnTo>
                  <a:pt x="271272" y="158496"/>
                </a:lnTo>
                <a:lnTo>
                  <a:pt x="135635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542276" y="1094232"/>
            <a:ext cx="1294130" cy="784860"/>
            <a:chOff x="7542276" y="1094232"/>
            <a:chExt cx="1294130" cy="784860"/>
          </a:xfrm>
        </p:grpSpPr>
        <p:sp>
          <p:nvSpPr>
            <p:cNvPr id="24" name="object 24"/>
            <p:cNvSpPr/>
            <p:nvPr/>
          </p:nvSpPr>
          <p:spPr>
            <a:xfrm>
              <a:off x="7552182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1197610" y="0"/>
                  </a:moveTo>
                  <a:lnTo>
                    <a:pt x="76453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688594"/>
                  </a:lnTo>
                  <a:lnTo>
                    <a:pt x="6016" y="718327"/>
                  </a:lnTo>
                  <a:lnTo>
                    <a:pt x="22415" y="742632"/>
                  </a:lnTo>
                  <a:lnTo>
                    <a:pt x="46720" y="759031"/>
                  </a:lnTo>
                  <a:lnTo>
                    <a:pt x="76453" y="765048"/>
                  </a:lnTo>
                  <a:lnTo>
                    <a:pt x="1197610" y="765048"/>
                  </a:lnTo>
                  <a:lnTo>
                    <a:pt x="1227343" y="759031"/>
                  </a:lnTo>
                  <a:lnTo>
                    <a:pt x="1251648" y="742632"/>
                  </a:lnTo>
                  <a:lnTo>
                    <a:pt x="1268047" y="718327"/>
                  </a:lnTo>
                  <a:lnTo>
                    <a:pt x="1274064" y="688594"/>
                  </a:lnTo>
                  <a:lnTo>
                    <a:pt x="1274064" y="76453"/>
                  </a:lnTo>
                  <a:lnTo>
                    <a:pt x="1268047" y="46720"/>
                  </a:lnTo>
                  <a:lnTo>
                    <a:pt x="1251648" y="22415"/>
                  </a:lnTo>
                  <a:lnTo>
                    <a:pt x="1227343" y="6016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2182" y="1104138"/>
              <a:ext cx="1274445" cy="765175"/>
            </a:xfrm>
            <a:custGeom>
              <a:avLst/>
              <a:gdLst/>
              <a:ahLst/>
              <a:cxnLst/>
              <a:rect l="l" t="t" r="r" b="b"/>
              <a:pathLst>
                <a:path w="1274445" h="765175">
                  <a:moveTo>
                    <a:pt x="0" y="76453"/>
                  </a:moveTo>
                  <a:lnTo>
                    <a:pt x="6016" y="46720"/>
                  </a:lnTo>
                  <a:lnTo>
                    <a:pt x="22415" y="22415"/>
                  </a:lnTo>
                  <a:lnTo>
                    <a:pt x="46720" y="6016"/>
                  </a:lnTo>
                  <a:lnTo>
                    <a:pt x="76453" y="0"/>
                  </a:lnTo>
                  <a:lnTo>
                    <a:pt x="1197610" y="0"/>
                  </a:lnTo>
                  <a:lnTo>
                    <a:pt x="1227343" y="6016"/>
                  </a:lnTo>
                  <a:lnTo>
                    <a:pt x="1251648" y="22415"/>
                  </a:lnTo>
                  <a:lnTo>
                    <a:pt x="1268047" y="46720"/>
                  </a:lnTo>
                  <a:lnTo>
                    <a:pt x="1274064" y="76453"/>
                  </a:lnTo>
                  <a:lnTo>
                    <a:pt x="1274064" y="688594"/>
                  </a:lnTo>
                  <a:lnTo>
                    <a:pt x="1268047" y="718327"/>
                  </a:lnTo>
                  <a:lnTo>
                    <a:pt x="1251648" y="742632"/>
                  </a:lnTo>
                  <a:lnTo>
                    <a:pt x="1227343" y="759031"/>
                  </a:lnTo>
                  <a:lnTo>
                    <a:pt x="1197610" y="765048"/>
                  </a:lnTo>
                  <a:lnTo>
                    <a:pt x="76453" y="765048"/>
                  </a:lnTo>
                  <a:lnTo>
                    <a:pt x="46720" y="759031"/>
                  </a:lnTo>
                  <a:lnTo>
                    <a:pt x="22415" y="742632"/>
                  </a:lnTo>
                  <a:lnTo>
                    <a:pt x="6016" y="718327"/>
                  </a:lnTo>
                  <a:lnTo>
                    <a:pt x="0" y="688594"/>
                  </a:lnTo>
                  <a:lnTo>
                    <a:pt x="0" y="764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16773" y="1280286"/>
            <a:ext cx="94615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58115">
              <a:lnSpc>
                <a:spcPts val="132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FFFFFF"/>
                </a:solidFill>
                <a:latin typeface="Corbel"/>
                <a:cs typeface="Corbel"/>
              </a:rPr>
              <a:t>DIVERSE KNOWLEDGE</a:t>
            </a:r>
            <a:endParaRPr sz="1200">
              <a:latin typeface="Corbel"/>
              <a:cs typeface="Corbe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01168" y="2189988"/>
          <a:ext cx="8682355" cy="433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170"/>
                <a:gridCol w="1998345"/>
                <a:gridCol w="2313940"/>
                <a:gridCol w="2500629"/>
              </a:tblGrid>
              <a:tr h="1905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 marL="103505" marR="438784">
                        <a:lnSpc>
                          <a:spcPct val="100499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TRANSFORMATIVE COMPETENCIES </a:t>
                      </a:r>
                      <a:r>
                        <a:rPr sz="1600" dirty="0">
                          <a:latin typeface="Corbel"/>
                          <a:cs typeface="Corbel"/>
                        </a:rPr>
                        <a:t>LEARNER</a:t>
                      </a:r>
                      <a:r>
                        <a:rPr sz="1600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PROFILE(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marR="219710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spc="-20" dirty="0">
                          <a:latin typeface="Corbel"/>
                          <a:cs typeface="Corbel"/>
                        </a:rPr>
                        <a:t>MEET</a:t>
                      </a:r>
                      <a:r>
                        <a:rPr sz="1600" spc="-6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latin typeface="Corbel"/>
                          <a:cs typeface="Corbel"/>
                        </a:rPr>
                        <a:t>THE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CHALLENGES</a:t>
                      </a:r>
                      <a:r>
                        <a:rPr sz="16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1600" spc="-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0" dirty="0">
                          <a:latin typeface="Corbel"/>
                          <a:cs typeface="Corbel"/>
                        </a:rPr>
                        <a:t>21</a:t>
                      </a:r>
                      <a:r>
                        <a:rPr sz="1575" spc="-30" baseline="26455" dirty="0">
                          <a:latin typeface="Corbel"/>
                          <a:cs typeface="Corbel"/>
                        </a:rPr>
                        <a:t>ST</a:t>
                      </a:r>
                      <a:r>
                        <a:rPr sz="1575" spc="750" baseline="264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CENTURY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marR="558800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dirty="0">
                          <a:latin typeface="Corbel"/>
                          <a:cs typeface="Corbel"/>
                        </a:rPr>
                        <a:t>WELL</a:t>
                      </a:r>
                      <a:r>
                        <a:rPr sz="16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BEING</a:t>
                      </a:r>
                      <a:r>
                        <a:rPr sz="1600" spc="-7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latin typeface="Corbel"/>
                          <a:cs typeface="Corbel"/>
                        </a:rPr>
                        <a:t>AND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SUSTAINBILITY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marR="607060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SHAPE</a:t>
                      </a:r>
                      <a:r>
                        <a:rPr sz="1600" spc="-6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 BETTER FUTURE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marR="7207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spc="-20" dirty="0">
                          <a:latin typeface="Corbel"/>
                          <a:cs typeface="Corbel"/>
                        </a:rPr>
                        <a:t>CREATING</a:t>
                      </a:r>
                      <a:r>
                        <a:rPr sz="16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latin typeface="Corbel"/>
                          <a:cs typeface="Corbel"/>
                        </a:rPr>
                        <a:t>NEW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VALUES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RECONCILING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TENSIONS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 marR="63373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89890" algn="l"/>
                          <a:tab pos="390525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TAKING RESPONSIBILITY</a:t>
                      </a:r>
                      <a:endParaRPr sz="1600">
                        <a:latin typeface="Corbel"/>
                        <a:cs typeface="Corbel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1079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03505" marR="132715">
                        <a:lnSpc>
                          <a:spcPct val="100499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ATTITUDES/VALUES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PRINCIPLES</a:t>
                      </a:r>
                      <a:r>
                        <a:rPr sz="1600" dirty="0">
                          <a:latin typeface="Corbel"/>
                          <a:cs typeface="Corbel"/>
                        </a:rPr>
                        <a:t> ,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BELIEF </a:t>
                      </a:r>
                      <a:r>
                        <a:rPr sz="1600" spc="-20" dirty="0">
                          <a:latin typeface="Corbel"/>
                          <a:cs typeface="Corbel"/>
                        </a:rPr>
                        <a:t>CHOICES</a:t>
                      </a:r>
                      <a:r>
                        <a:rPr sz="16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TOWARDS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90525" indent="-28765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90525" algn="l"/>
                          <a:tab pos="3911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INDIVIDUALS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90525" indent="-28765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90525" algn="l"/>
                          <a:tab pos="3911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SOCIETAL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299085" marR="324485" indent="-19558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90525" algn="l"/>
                          <a:tab pos="39116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600" spc="-20" dirty="0">
                          <a:latin typeface="Corbel"/>
                          <a:cs typeface="Corbel"/>
                        </a:rPr>
                        <a:t>ENVIRONMENTAL </a:t>
                      </a:r>
                      <a:r>
                        <a:rPr sz="1600" dirty="0">
                          <a:latin typeface="Corbel"/>
                          <a:cs typeface="Corbel"/>
                        </a:rPr>
                        <a:t>WELL</a:t>
                      </a:r>
                      <a:r>
                        <a:rPr sz="16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latin typeface="Corbel"/>
                          <a:cs typeface="Corbel"/>
                        </a:rPr>
                        <a:t>BEING</a:t>
                      </a:r>
                      <a:endParaRPr sz="1600">
                        <a:latin typeface="Corbel"/>
                        <a:cs typeface="Corbel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1E7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02870" marR="2457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SKILLS/ COMPETENCIES</a:t>
                      </a:r>
                      <a:endParaRPr sz="1800">
                        <a:latin typeface="Corbel"/>
                        <a:cs typeface="Corbel"/>
                      </a:endParaRPr>
                    </a:p>
                    <a:p>
                      <a:pPr marL="389255" indent="-28638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COGNITIVE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25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METACOGNITIVE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25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SOCIAL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&amp;EMOTIONAL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25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PRACTICAL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8925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PHYSICAL</a:t>
                      </a:r>
                      <a:endParaRPr sz="1600">
                        <a:latin typeface="Corbel"/>
                        <a:cs typeface="Corbel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3E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1E7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160147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KNOWELDEGE</a:t>
                      </a:r>
                      <a:endParaRPr sz="1800">
                        <a:latin typeface="Corbel"/>
                        <a:cs typeface="Corbel"/>
                      </a:endParaRPr>
                    </a:p>
                    <a:p>
                      <a:pPr marL="377825" marR="208915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INTERDISCIPLI </a:t>
                      </a:r>
                      <a:r>
                        <a:rPr sz="1600" spc="-20" dirty="0">
                          <a:latin typeface="Corbel"/>
                          <a:cs typeface="Corbel"/>
                        </a:rPr>
                        <a:t>NARY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DISCIPLINARY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EPISTEMIC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10" dirty="0">
                          <a:latin typeface="Corbel"/>
                          <a:cs typeface="Corbel"/>
                        </a:rPr>
                        <a:t>PROCEDURAL</a:t>
                      </a:r>
                      <a:endParaRPr sz="1600">
                        <a:latin typeface="Corbel"/>
                        <a:cs typeface="Corbel"/>
                      </a:endParaRPr>
                    </a:p>
                  </a:txBody>
                  <a:tcPr marL="0" marR="0" marT="3175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FE2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3E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1E7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2724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3E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1E7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3E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  <a:tr h="15786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14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TRANSFORMING</a:t>
            </a:r>
            <a:r>
              <a:rPr sz="2400" spc="-45" dirty="0"/>
              <a:t> </a:t>
            </a:r>
            <a:r>
              <a:rPr sz="2400" spc="-10" dirty="0"/>
              <a:t>ASSESSMENT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14655" y="1149807"/>
            <a:ext cx="8421370" cy="394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school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examinations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Grades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test </a:t>
            </a:r>
            <a:r>
              <a:rPr sz="1800" dirty="0">
                <a:latin typeface="Times New Roman"/>
                <a:cs typeface="Times New Roman"/>
              </a:rPr>
              <a:t>achievement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learning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outcomes,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knowledge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real-</a:t>
            </a:r>
            <a:r>
              <a:rPr sz="1800" spc="-20" dirty="0">
                <a:latin typeface="Times New Roman"/>
                <a:cs typeface="Times New Roman"/>
              </a:rPr>
              <a:t>life </a:t>
            </a:r>
            <a:r>
              <a:rPr sz="1800" spc="-10" dirty="0">
                <a:latin typeface="Times New Roman"/>
                <a:cs typeface="Times New Roman"/>
              </a:rPr>
              <a:t>situations.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20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  <a:tab pos="7658100" algn="l"/>
              </a:tabLst>
            </a:pPr>
            <a:r>
              <a:rPr sz="1800" dirty="0">
                <a:latin typeface="Times New Roman"/>
                <a:cs typeface="Times New Roman"/>
              </a:rPr>
              <a:t>Focus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learning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outcomes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indicators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parents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compare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learning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across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school.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Board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Grades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continued.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emphasis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concept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questions.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950">
              <a:latin typeface="Times New Roman"/>
              <a:cs typeface="Times New Roman"/>
            </a:endParaRPr>
          </a:p>
          <a:p>
            <a:pPr marL="299085" marR="45275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Centre,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PARAKH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(Performance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Review,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Analysis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Knowledge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Holistic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standard-</a:t>
            </a:r>
            <a:r>
              <a:rPr sz="1800" spc="-10" dirty="0">
                <a:latin typeface="Times New Roman"/>
                <a:cs typeface="Times New Roman"/>
              </a:rPr>
              <a:t>setting </a:t>
            </a:r>
            <a:r>
              <a:rPr sz="1800" dirty="0">
                <a:latin typeface="Times New Roman"/>
                <a:cs typeface="Times New Roman"/>
              </a:rPr>
              <a:t>body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norms, standards,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guidelines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recognized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school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boards.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9588" y="4835652"/>
            <a:ext cx="2253996" cy="18150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2692" y="175260"/>
            <a:ext cx="989076" cy="9494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31816" y="6302451"/>
            <a:ext cx="54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rbel"/>
                <a:cs typeface="Corbel"/>
              </a:rPr>
              <a:t>Cont.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13" y="1331467"/>
            <a:ext cx="8617585" cy="325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Establishing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Technology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Forum(NETF). Learn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own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pace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holistic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teacher</a:t>
            </a:r>
            <a:r>
              <a:rPr sz="1800" spc="-10" dirty="0">
                <a:latin typeface="Times New Roman"/>
                <a:cs typeface="Times New Roman"/>
              </a:rPr>
              <a:t> assessment.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97180" marR="1522095" indent="-285115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Boards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viable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models of Board </a:t>
            </a:r>
            <a:r>
              <a:rPr sz="1800" spc="-10" dirty="0">
                <a:latin typeface="Times New Roman"/>
                <a:cs typeface="Times New Roman"/>
              </a:rPr>
              <a:t>Exams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annual/semester/modular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Board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Exams;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Board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exams will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made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‘</a:t>
            </a:r>
            <a:r>
              <a:rPr sz="1800" dirty="0">
                <a:latin typeface="Times New Roman"/>
                <a:cs typeface="Times New Roman"/>
              </a:rPr>
              <a:t>easier</a:t>
            </a:r>
            <a:r>
              <a:rPr sz="1800" dirty="0">
                <a:latin typeface="Arial MT"/>
                <a:cs typeface="Arial MT"/>
              </a:rPr>
              <a:t>’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they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primarily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capacities/competencies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Times New Roman"/>
                <a:cs typeface="Times New Roman"/>
              </a:rPr>
              <a:t>rather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months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coaching/memorization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655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Assessment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&amp;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accreditation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private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school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5623" y="4428744"/>
            <a:ext cx="2467355" cy="1985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2" y="225551"/>
            <a:ext cx="1124711" cy="10805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188" y="1299972"/>
            <a:ext cx="8204834" cy="5326380"/>
            <a:chOff x="361188" y="1299972"/>
            <a:chExt cx="8204834" cy="532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299972"/>
              <a:ext cx="7065264" cy="53263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42429" y="2374772"/>
              <a:ext cx="1313180" cy="1275080"/>
            </a:xfrm>
            <a:custGeom>
              <a:avLst/>
              <a:gdLst/>
              <a:ahLst/>
              <a:cxnLst/>
              <a:rect l="l" t="t" r="r" b="b"/>
              <a:pathLst>
                <a:path w="1313179" h="1275079">
                  <a:moveTo>
                    <a:pt x="656463" y="0"/>
                  </a:moveTo>
                  <a:lnTo>
                    <a:pt x="605173" y="1793"/>
                  </a:lnTo>
                  <a:lnTo>
                    <a:pt x="554961" y="7087"/>
                  </a:lnTo>
                  <a:lnTo>
                    <a:pt x="505972" y="15747"/>
                  </a:lnTo>
                  <a:lnTo>
                    <a:pt x="458353" y="27642"/>
                  </a:lnTo>
                  <a:lnTo>
                    <a:pt x="412250" y="42638"/>
                  </a:lnTo>
                  <a:lnTo>
                    <a:pt x="367809" y="60604"/>
                  </a:lnTo>
                  <a:lnTo>
                    <a:pt x="325176" y="81406"/>
                  </a:lnTo>
                  <a:lnTo>
                    <a:pt x="284497" y="104913"/>
                  </a:lnTo>
                  <a:lnTo>
                    <a:pt x="245919" y="130991"/>
                  </a:lnTo>
                  <a:lnTo>
                    <a:pt x="209587" y="159509"/>
                  </a:lnTo>
                  <a:lnTo>
                    <a:pt x="175648" y="190332"/>
                  </a:lnTo>
                  <a:lnTo>
                    <a:pt x="144247" y="223330"/>
                  </a:lnTo>
                  <a:lnTo>
                    <a:pt x="115532" y="258369"/>
                  </a:lnTo>
                  <a:lnTo>
                    <a:pt x="89647" y="295317"/>
                  </a:lnTo>
                  <a:lnTo>
                    <a:pt x="66740" y="334041"/>
                  </a:lnTo>
                  <a:lnTo>
                    <a:pt x="46956" y="374409"/>
                  </a:lnTo>
                  <a:lnTo>
                    <a:pt x="30441" y="416288"/>
                  </a:lnTo>
                  <a:lnTo>
                    <a:pt x="17342" y="459545"/>
                  </a:lnTo>
                  <a:lnTo>
                    <a:pt x="7805" y="504049"/>
                  </a:lnTo>
                  <a:lnTo>
                    <a:pt x="1975" y="549666"/>
                  </a:lnTo>
                  <a:lnTo>
                    <a:pt x="0" y="596264"/>
                  </a:lnTo>
                  <a:lnTo>
                    <a:pt x="152273" y="596264"/>
                  </a:lnTo>
                  <a:lnTo>
                    <a:pt x="154862" y="551185"/>
                  </a:lnTo>
                  <a:lnTo>
                    <a:pt x="162484" y="507207"/>
                  </a:lnTo>
                  <a:lnTo>
                    <a:pt x="174918" y="464589"/>
                  </a:lnTo>
                  <a:lnTo>
                    <a:pt x="191942" y="423589"/>
                  </a:lnTo>
                  <a:lnTo>
                    <a:pt x="213337" y="384466"/>
                  </a:lnTo>
                  <a:lnTo>
                    <a:pt x="238882" y="347479"/>
                  </a:lnTo>
                  <a:lnTo>
                    <a:pt x="268357" y="312884"/>
                  </a:lnTo>
                  <a:lnTo>
                    <a:pt x="301540" y="280942"/>
                  </a:lnTo>
                  <a:lnTo>
                    <a:pt x="338211" y="251910"/>
                  </a:lnTo>
                  <a:lnTo>
                    <a:pt x="378150" y="226046"/>
                  </a:lnTo>
                  <a:lnTo>
                    <a:pt x="421136" y="203610"/>
                  </a:lnTo>
                  <a:lnTo>
                    <a:pt x="466948" y="184859"/>
                  </a:lnTo>
                  <a:lnTo>
                    <a:pt x="515366" y="170052"/>
                  </a:lnTo>
                  <a:lnTo>
                    <a:pt x="565584" y="159556"/>
                  </a:lnTo>
                  <a:lnTo>
                    <a:pt x="615781" y="153682"/>
                  </a:lnTo>
                  <a:lnTo>
                    <a:pt x="665642" y="152280"/>
                  </a:lnTo>
                  <a:lnTo>
                    <a:pt x="714853" y="155197"/>
                  </a:lnTo>
                  <a:lnTo>
                    <a:pt x="763100" y="162284"/>
                  </a:lnTo>
                  <a:lnTo>
                    <a:pt x="810070" y="173388"/>
                  </a:lnTo>
                  <a:lnTo>
                    <a:pt x="855448" y="188357"/>
                  </a:lnTo>
                  <a:lnTo>
                    <a:pt x="898921" y="207041"/>
                  </a:lnTo>
                  <a:lnTo>
                    <a:pt x="940176" y="229288"/>
                  </a:lnTo>
                  <a:lnTo>
                    <a:pt x="978897" y="254947"/>
                  </a:lnTo>
                  <a:lnTo>
                    <a:pt x="1014772" y="283865"/>
                  </a:lnTo>
                  <a:lnTo>
                    <a:pt x="1047486" y="315892"/>
                  </a:lnTo>
                  <a:lnTo>
                    <a:pt x="1076725" y="350877"/>
                  </a:lnTo>
                  <a:lnTo>
                    <a:pt x="1102177" y="388667"/>
                  </a:lnTo>
                  <a:lnTo>
                    <a:pt x="1123526" y="429111"/>
                  </a:lnTo>
                  <a:lnTo>
                    <a:pt x="1140460" y="472059"/>
                  </a:lnTo>
                  <a:lnTo>
                    <a:pt x="1152375" y="516266"/>
                  </a:lnTo>
                  <a:lnTo>
                    <a:pt x="1159042" y="560457"/>
                  </a:lnTo>
                  <a:lnTo>
                    <a:pt x="1160633" y="604353"/>
                  </a:lnTo>
                  <a:lnTo>
                    <a:pt x="1157319" y="647680"/>
                  </a:lnTo>
                  <a:lnTo>
                    <a:pt x="1149272" y="690159"/>
                  </a:lnTo>
                  <a:lnTo>
                    <a:pt x="1136664" y="731515"/>
                  </a:lnTo>
                  <a:lnTo>
                    <a:pt x="1119668" y="771471"/>
                  </a:lnTo>
                  <a:lnTo>
                    <a:pt x="1098454" y="809751"/>
                  </a:lnTo>
                  <a:lnTo>
                    <a:pt x="1073196" y="846079"/>
                  </a:lnTo>
                  <a:lnTo>
                    <a:pt x="1044064" y="880177"/>
                  </a:lnTo>
                  <a:lnTo>
                    <a:pt x="1011230" y="911770"/>
                  </a:lnTo>
                  <a:lnTo>
                    <a:pt x="974867" y="940581"/>
                  </a:lnTo>
                  <a:lnTo>
                    <a:pt x="935147" y="966334"/>
                  </a:lnTo>
                  <a:lnTo>
                    <a:pt x="892241" y="988752"/>
                  </a:lnTo>
                  <a:lnTo>
                    <a:pt x="846321" y="1007558"/>
                  </a:lnTo>
                  <a:lnTo>
                    <a:pt x="797560" y="1022476"/>
                  </a:lnTo>
                  <a:lnTo>
                    <a:pt x="804164" y="929004"/>
                  </a:lnTo>
                  <a:lnTo>
                    <a:pt x="619760" y="1115314"/>
                  </a:lnTo>
                  <a:lnTo>
                    <a:pt x="779779" y="1274826"/>
                  </a:lnTo>
                  <a:lnTo>
                    <a:pt x="786384" y="1180718"/>
                  </a:lnTo>
                  <a:lnTo>
                    <a:pt x="836617" y="1169624"/>
                  </a:lnTo>
                  <a:lnTo>
                    <a:pt x="885118" y="1155198"/>
                  </a:lnTo>
                  <a:lnTo>
                    <a:pt x="931749" y="1137593"/>
                  </a:lnTo>
                  <a:lnTo>
                    <a:pt x="976371" y="1116962"/>
                  </a:lnTo>
                  <a:lnTo>
                    <a:pt x="1018847" y="1093459"/>
                  </a:lnTo>
                  <a:lnTo>
                    <a:pt x="1059038" y="1067237"/>
                  </a:lnTo>
                  <a:lnTo>
                    <a:pt x="1096807" y="1038449"/>
                  </a:lnTo>
                  <a:lnTo>
                    <a:pt x="1132016" y="1007248"/>
                  </a:lnTo>
                  <a:lnTo>
                    <a:pt x="1164526" y="973788"/>
                  </a:lnTo>
                  <a:lnTo>
                    <a:pt x="1194200" y="938222"/>
                  </a:lnTo>
                  <a:lnTo>
                    <a:pt x="1220899" y="900703"/>
                  </a:lnTo>
                  <a:lnTo>
                    <a:pt x="1244487" y="861384"/>
                  </a:lnTo>
                  <a:lnTo>
                    <a:pt x="1264824" y="820419"/>
                  </a:lnTo>
                  <a:lnTo>
                    <a:pt x="1281772" y="777961"/>
                  </a:lnTo>
                  <a:lnTo>
                    <a:pt x="1295195" y="734164"/>
                  </a:lnTo>
                  <a:lnTo>
                    <a:pt x="1304953" y="689179"/>
                  </a:lnTo>
                  <a:lnTo>
                    <a:pt x="1310909" y="643162"/>
                  </a:lnTo>
                  <a:lnTo>
                    <a:pt x="1312926" y="596264"/>
                  </a:lnTo>
                  <a:lnTo>
                    <a:pt x="1310950" y="549666"/>
                  </a:lnTo>
                  <a:lnTo>
                    <a:pt x="1305120" y="504049"/>
                  </a:lnTo>
                  <a:lnTo>
                    <a:pt x="1295583" y="459545"/>
                  </a:lnTo>
                  <a:lnTo>
                    <a:pt x="1282484" y="416288"/>
                  </a:lnTo>
                  <a:lnTo>
                    <a:pt x="1265969" y="374409"/>
                  </a:lnTo>
                  <a:lnTo>
                    <a:pt x="1246185" y="334041"/>
                  </a:lnTo>
                  <a:lnTo>
                    <a:pt x="1223278" y="295317"/>
                  </a:lnTo>
                  <a:lnTo>
                    <a:pt x="1197393" y="258369"/>
                  </a:lnTo>
                  <a:lnTo>
                    <a:pt x="1168678" y="223330"/>
                  </a:lnTo>
                  <a:lnTo>
                    <a:pt x="1137277" y="190332"/>
                  </a:lnTo>
                  <a:lnTo>
                    <a:pt x="1103338" y="159509"/>
                  </a:lnTo>
                  <a:lnTo>
                    <a:pt x="1067006" y="130991"/>
                  </a:lnTo>
                  <a:lnTo>
                    <a:pt x="1028428" y="104913"/>
                  </a:lnTo>
                  <a:lnTo>
                    <a:pt x="987749" y="81407"/>
                  </a:lnTo>
                  <a:lnTo>
                    <a:pt x="945116" y="60604"/>
                  </a:lnTo>
                  <a:lnTo>
                    <a:pt x="900675" y="42638"/>
                  </a:lnTo>
                  <a:lnTo>
                    <a:pt x="854572" y="27642"/>
                  </a:lnTo>
                  <a:lnTo>
                    <a:pt x="806953" y="15747"/>
                  </a:lnTo>
                  <a:lnTo>
                    <a:pt x="757964" y="7087"/>
                  </a:lnTo>
                  <a:lnTo>
                    <a:pt x="707752" y="1793"/>
                  </a:lnTo>
                  <a:lnTo>
                    <a:pt x="6564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2429" y="2374772"/>
              <a:ext cx="1313180" cy="1275080"/>
            </a:xfrm>
            <a:custGeom>
              <a:avLst/>
              <a:gdLst/>
              <a:ahLst/>
              <a:cxnLst/>
              <a:rect l="l" t="t" r="r" b="b"/>
              <a:pathLst>
                <a:path w="1313179" h="1275079">
                  <a:moveTo>
                    <a:pt x="0" y="596264"/>
                  </a:moveTo>
                  <a:lnTo>
                    <a:pt x="1975" y="549666"/>
                  </a:lnTo>
                  <a:lnTo>
                    <a:pt x="7805" y="504049"/>
                  </a:lnTo>
                  <a:lnTo>
                    <a:pt x="17342" y="459545"/>
                  </a:lnTo>
                  <a:lnTo>
                    <a:pt x="30441" y="416288"/>
                  </a:lnTo>
                  <a:lnTo>
                    <a:pt x="46956" y="374409"/>
                  </a:lnTo>
                  <a:lnTo>
                    <a:pt x="66740" y="334041"/>
                  </a:lnTo>
                  <a:lnTo>
                    <a:pt x="89647" y="295317"/>
                  </a:lnTo>
                  <a:lnTo>
                    <a:pt x="115532" y="258369"/>
                  </a:lnTo>
                  <a:lnTo>
                    <a:pt x="144247" y="223330"/>
                  </a:lnTo>
                  <a:lnTo>
                    <a:pt x="175648" y="190332"/>
                  </a:lnTo>
                  <a:lnTo>
                    <a:pt x="209587" y="159509"/>
                  </a:lnTo>
                  <a:lnTo>
                    <a:pt x="245919" y="130991"/>
                  </a:lnTo>
                  <a:lnTo>
                    <a:pt x="284497" y="104913"/>
                  </a:lnTo>
                  <a:lnTo>
                    <a:pt x="325176" y="81406"/>
                  </a:lnTo>
                  <a:lnTo>
                    <a:pt x="367809" y="60604"/>
                  </a:lnTo>
                  <a:lnTo>
                    <a:pt x="412250" y="42638"/>
                  </a:lnTo>
                  <a:lnTo>
                    <a:pt x="458353" y="27642"/>
                  </a:lnTo>
                  <a:lnTo>
                    <a:pt x="505972" y="15747"/>
                  </a:lnTo>
                  <a:lnTo>
                    <a:pt x="554961" y="7087"/>
                  </a:lnTo>
                  <a:lnTo>
                    <a:pt x="605173" y="1793"/>
                  </a:lnTo>
                  <a:lnTo>
                    <a:pt x="656463" y="0"/>
                  </a:lnTo>
                  <a:lnTo>
                    <a:pt x="707752" y="1793"/>
                  </a:lnTo>
                  <a:lnTo>
                    <a:pt x="757964" y="7087"/>
                  </a:lnTo>
                  <a:lnTo>
                    <a:pt x="806953" y="15747"/>
                  </a:lnTo>
                  <a:lnTo>
                    <a:pt x="854572" y="27642"/>
                  </a:lnTo>
                  <a:lnTo>
                    <a:pt x="900675" y="42638"/>
                  </a:lnTo>
                  <a:lnTo>
                    <a:pt x="945116" y="60604"/>
                  </a:lnTo>
                  <a:lnTo>
                    <a:pt x="987749" y="81407"/>
                  </a:lnTo>
                  <a:lnTo>
                    <a:pt x="1028428" y="104913"/>
                  </a:lnTo>
                  <a:lnTo>
                    <a:pt x="1067006" y="130991"/>
                  </a:lnTo>
                  <a:lnTo>
                    <a:pt x="1103338" y="159509"/>
                  </a:lnTo>
                  <a:lnTo>
                    <a:pt x="1137277" y="190332"/>
                  </a:lnTo>
                  <a:lnTo>
                    <a:pt x="1168678" y="223330"/>
                  </a:lnTo>
                  <a:lnTo>
                    <a:pt x="1197393" y="258369"/>
                  </a:lnTo>
                  <a:lnTo>
                    <a:pt x="1223278" y="295317"/>
                  </a:lnTo>
                  <a:lnTo>
                    <a:pt x="1246185" y="334041"/>
                  </a:lnTo>
                  <a:lnTo>
                    <a:pt x="1265969" y="374409"/>
                  </a:lnTo>
                  <a:lnTo>
                    <a:pt x="1282484" y="416288"/>
                  </a:lnTo>
                  <a:lnTo>
                    <a:pt x="1295583" y="459545"/>
                  </a:lnTo>
                  <a:lnTo>
                    <a:pt x="1305120" y="504049"/>
                  </a:lnTo>
                  <a:lnTo>
                    <a:pt x="1310950" y="549666"/>
                  </a:lnTo>
                  <a:lnTo>
                    <a:pt x="1312926" y="596264"/>
                  </a:lnTo>
                  <a:lnTo>
                    <a:pt x="1310909" y="643162"/>
                  </a:lnTo>
                  <a:lnTo>
                    <a:pt x="1304953" y="689179"/>
                  </a:lnTo>
                  <a:lnTo>
                    <a:pt x="1295195" y="734164"/>
                  </a:lnTo>
                  <a:lnTo>
                    <a:pt x="1281772" y="777961"/>
                  </a:lnTo>
                  <a:lnTo>
                    <a:pt x="1264824" y="820419"/>
                  </a:lnTo>
                  <a:lnTo>
                    <a:pt x="1244487" y="861384"/>
                  </a:lnTo>
                  <a:lnTo>
                    <a:pt x="1220899" y="900703"/>
                  </a:lnTo>
                  <a:lnTo>
                    <a:pt x="1194200" y="938222"/>
                  </a:lnTo>
                  <a:lnTo>
                    <a:pt x="1164526" y="973788"/>
                  </a:lnTo>
                  <a:lnTo>
                    <a:pt x="1132016" y="1007248"/>
                  </a:lnTo>
                  <a:lnTo>
                    <a:pt x="1096807" y="1038449"/>
                  </a:lnTo>
                  <a:lnTo>
                    <a:pt x="1059038" y="1067237"/>
                  </a:lnTo>
                  <a:lnTo>
                    <a:pt x="1018847" y="1093459"/>
                  </a:lnTo>
                  <a:lnTo>
                    <a:pt x="976371" y="1116962"/>
                  </a:lnTo>
                  <a:lnTo>
                    <a:pt x="931749" y="1137593"/>
                  </a:lnTo>
                  <a:lnTo>
                    <a:pt x="885118" y="1155198"/>
                  </a:lnTo>
                  <a:lnTo>
                    <a:pt x="836617" y="1169624"/>
                  </a:lnTo>
                  <a:lnTo>
                    <a:pt x="786384" y="1180718"/>
                  </a:lnTo>
                  <a:lnTo>
                    <a:pt x="779779" y="1274826"/>
                  </a:lnTo>
                  <a:lnTo>
                    <a:pt x="619760" y="1115314"/>
                  </a:lnTo>
                  <a:lnTo>
                    <a:pt x="804164" y="929004"/>
                  </a:lnTo>
                  <a:lnTo>
                    <a:pt x="797560" y="1022476"/>
                  </a:lnTo>
                  <a:lnTo>
                    <a:pt x="846321" y="1007558"/>
                  </a:lnTo>
                  <a:lnTo>
                    <a:pt x="892241" y="988752"/>
                  </a:lnTo>
                  <a:lnTo>
                    <a:pt x="935147" y="966334"/>
                  </a:lnTo>
                  <a:lnTo>
                    <a:pt x="974867" y="940581"/>
                  </a:lnTo>
                  <a:lnTo>
                    <a:pt x="1011230" y="911770"/>
                  </a:lnTo>
                  <a:lnTo>
                    <a:pt x="1044064" y="880177"/>
                  </a:lnTo>
                  <a:lnTo>
                    <a:pt x="1073196" y="846079"/>
                  </a:lnTo>
                  <a:lnTo>
                    <a:pt x="1098454" y="809751"/>
                  </a:lnTo>
                  <a:lnTo>
                    <a:pt x="1119668" y="771471"/>
                  </a:lnTo>
                  <a:lnTo>
                    <a:pt x="1136664" y="731515"/>
                  </a:lnTo>
                  <a:lnTo>
                    <a:pt x="1149272" y="690159"/>
                  </a:lnTo>
                  <a:lnTo>
                    <a:pt x="1157319" y="647680"/>
                  </a:lnTo>
                  <a:lnTo>
                    <a:pt x="1160633" y="604353"/>
                  </a:lnTo>
                  <a:lnTo>
                    <a:pt x="1159042" y="560457"/>
                  </a:lnTo>
                  <a:lnTo>
                    <a:pt x="1152375" y="516266"/>
                  </a:lnTo>
                  <a:lnTo>
                    <a:pt x="1140460" y="472059"/>
                  </a:lnTo>
                  <a:lnTo>
                    <a:pt x="1123526" y="429111"/>
                  </a:lnTo>
                  <a:lnTo>
                    <a:pt x="1102177" y="388667"/>
                  </a:lnTo>
                  <a:lnTo>
                    <a:pt x="1076725" y="350877"/>
                  </a:lnTo>
                  <a:lnTo>
                    <a:pt x="1047486" y="315892"/>
                  </a:lnTo>
                  <a:lnTo>
                    <a:pt x="1014772" y="283865"/>
                  </a:lnTo>
                  <a:lnTo>
                    <a:pt x="978897" y="254947"/>
                  </a:lnTo>
                  <a:lnTo>
                    <a:pt x="940176" y="229288"/>
                  </a:lnTo>
                  <a:lnTo>
                    <a:pt x="898921" y="207041"/>
                  </a:lnTo>
                  <a:lnTo>
                    <a:pt x="855448" y="188357"/>
                  </a:lnTo>
                  <a:lnTo>
                    <a:pt x="810070" y="173388"/>
                  </a:lnTo>
                  <a:lnTo>
                    <a:pt x="763100" y="162284"/>
                  </a:lnTo>
                  <a:lnTo>
                    <a:pt x="714853" y="155197"/>
                  </a:lnTo>
                  <a:lnTo>
                    <a:pt x="665642" y="152280"/>
                  </a:lnTo>
                  <a:lnTo>
                    <a:pt x="615781" y="153682"/>
                  </a:lnTo>
                  <a:lnTo>
                    <a:pt x="565584" y="159556"/>
                  </a:lnTo>
                  <a:lnTo>
                    <a:pt x="515366" y="170052"/>
                  </a:lnTo>
                  <a:lnTo>
                    <a:pt x="466948" y="184859"/>
                  </a:lnTo>
                  <a:lnTo>
                    <a:pt x="421136" y="203610"/>
                  </a:lnTo>
                  <a:lnTo>
                    <a:pt x="378150" y="226046"/>
                  </a:lnTo>
                  <a:lnTo>
                    <a:pt x="338211" y="251910"/>
                  </a:lnTo>
                  <a:lnTo>
                    <a:pt x="301540" y="280942"/>
                  </a:lnTo>
                  <a:lnTo>
                    <a:pt x="268357" y="312884"/>
                  </a:lnTo>
                  <a:lnTo>
                    <a:pt x="238882" y="347479"/>
                  </a:lnTo>
                  <a:lnTo>
                    <a:pt x="213337" y="384466"/>
                  </a:lnTo>
                  <a:lnTo>
                    <a:pt x="191942" y="423589"/>
                  </a:lnTo>
                  <a:lnTo>
                    <a:pt x="174918" y="464589"/>
                  </a:lnTo>
                  <a:lnTo>
                    <a:pt x="162484" y="507207"/>
                  </a:lnTo>
                  <a:lnTo>
                    <a:pt x="154862" y="551185"/>
                  </a:lnTo>
                  <a:lnTo>
                    <a:pt x="152273" y="596264"/>
                  </a:lnTo>
                  <a:lnTo>
                    <a:pt x="0" y="59626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1960" marR="5080" indent="-1699895">
              <a:lnSpc>
                <a:spcPct val="100000"/>
              </a:lnSpc>
              <a:spcBef>
                <a:spcPts val="100"/>
              </a:spcBef>
              <a:tabLst>
                <a:tab pos="1268730" algn="l"/>
              </a:tabLst>
            </a:pPr>
            <a:r>
              <a:rPr sz="2400" dirty="0"/>
              <a:t>NEP</a:t>
            </a:r>
            <a:r>
              <a:rPr sz="2400" spc="-15" dirty="0"/>
              <a:t> </a:t>
            </a:r>
            <a:r>
              <a:rPr sz="2400" spc="-25" dirty="0"/>
              <a:t>IS</a:t>
            </a:r>
            <a:r>
              <a:rPr sz="2400" dirty="0"/>
              <a:t>	NOT</a:t>
            </a:r>
            <a:r>
              <a:rPr sz="2400" spc="-35" dirty="0"/>
              <a:t> </a:t>
            </a:r>
            <a:r>
              <a:rPr sz="2400" dirty="0"/>
              <a:t>ABOUT</a:t>
            </a:r>
            <a:r>
              <a:rPr sz="2400" spc="-30" dirty="0"/>
              <a:t> </a:t>
            </a:r>
            <a:r>
              <a:rPr sz="2400" dirty="0"/>
              <a:t>REFORMING</a:t>
            </a:r>
            <a:r>
              <a:rPr sz="2400" spc="-15" dirty="0"/>
              <a:t> </a:t>
            </a:r>
            <a:r>
              <a:rPr sz="2400" spc="-25" dirty="0"/>
              <a:t>BUT </a:t>
            </a:r>
            <a:r>
              <a:rPr sz="2400" spc="-10" dirty="0"/>
              <a:t>TRANSFORMING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080" y="175260"/>
            <a:ext cx="932687" cy="8961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90892" y="2875534"/>
            <a:ext cx="1012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C00000"/>
                </a:solidFill>
                <a:latin typeface="Corbel"/>
                <a:cs typeface="Corbel"/>
              </a:rPr>
              <a:t>SELF</a:t>
            </a:r>
            <a:r>
              <a:rPr sz="900" b="1" spc="-10" dirty="0">
                <a:solidFill>
                  <a:srgbClr val="C00000"/>
                </a:solidFill>
                <a:latin typeface="Corbel"/>
                <a:cs typeface="Corbel"/>
              </a:rPr>
              <a:t> ASSESSMENT</a:t>
            </a:r>
            <a:endParaRPr sz="9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07794" y="3161802"/>
            <a:ext cx="1038225" cy="1292225"/>
            <a:chOff x="6907794" y="3161802"/>
            <a:chExt cx="1038225" cy="1292225"/>
          </a:xfrm>
        </p:grpSpPr>
        <p:sp>
          <p:nvSpPr>
            <p:cNvPr id="10" name="object 10"/>
            <p:cNvSpPr/>
            <p:nvPr/>
          </p:nvSpPr>
          <p:spPr>
            <a:xfrm>
              <a:off x="6917954" y="3171962"/>
              <a:ext cx="1017905" cy="1271905"/>
            </a:xfrm>
            <a:custGeom>
              <a:avLst/>
              <a:gdLst/>
              <a:ahLst/>
              <a:cxnLst/>
              <a:rect l="l" t="t" r="r" b="b"/>
              <a:pathLst>
                <a:path w="1017904" h="1271904">
                  <a:moveTo>
                    <a:pt x="581500" y="0"/>
                  </a:moveTo>
                  <a:lnTo>
                    <a:pt x="534566" y="2982"/>
                  </a:lnTo>
                  <a:lnTo>
                    <a:pt x="488413" y="9609"/>
                  </a:lnTo>
                  <a:lnTo>
                    <a:pt x="443223" y="19764"/>
                  </a:lnTo>
                  <a:lnTo>
                    <a:pt x="399179" y="33331"/>
                  </a:lnTo>
                  <a:lnTo>
                    <a:pt x="356465" y="50192"/>
                  </a:lnTo>
                  <a:lnTo>
                    <a:pt x="315262" y="70232"/>
                  </a:lnTo>
                  <a:lnTo>
                    <a:pt x="275753" y="93334"/>
                  </a:lnTo>
                  <a:lnTo>
                    <a:pt x="238123" y="119381"/>
                  </a:lnTo>
                  <a:lnTo>
                    <a:pt x="202552" y="148256"/>
                  </a:lnTo>
                  <a:lnTo>
                    <a:pt x="169224" y="179843"/>
                  </a:lnTo>
                  <a:lnTo>
                    <a:pt x="138322" y="214025"/>
                  </a:lnTo>
                  <a:lnTo>
                    <a:pt x="110028" y="250687"/>
                  </a:lnTo>
                  <a:lnTo>
                    <a:pt x="84526" y="289710"/>
                  </a:lnTo>
                  <a:lnTo>
                    <a:pt x="61998" y="330980"/>
                  </a:lnTo>
                  <a:lnTo>
                    <a:pt x="42627" y="374378"/>
                  </a:lnTo>
                  <a:lnTo>
                    <a:pt x="26595" y="419788"/>
                  </a:lnTo>
                  <a:lnTo>
                    <a:pt x="14086" y="467095"/>
                  </a:lnTo>
                  <a:lnTo>
                    <a:pt x="5435" y="515274"/>
                  </a:lnTo>
                  <a:lnTo>
                    <a:pt x="778" y="563221"/>
                  </a:lnTo>
                  <a:lnTo>
                    <a:pt x="0" y="610753"/>
                  </a:lnTo>
                  <a:lnTo>
                    <a:pt x="2982" y="657687"/>
                  </a:lnTo>
                  <a:lnTo>
                    <a:pt x="9609" y="703841"/>
                  </a:lnTo>
                  <a:lnTo>
                    <a:pt x="19764" y="749031"/>
                  </a:lnTo>
                  <a:lnTo>
                    <a:pt x="33331" y="793074"/>
                  </a:lnTo>
                  <a:lnTo>
                    <a:pt x="50192" y="835789"/>
                  </a:lnTo>
                  <a:lnTo>
                    <a:pt x="70232" y="876992"/>
                  </a:lnTo>
                  <a:lnTo>
                    <a:pt x="93334" y="916500"/>
                  </a:lnTo>
                  <a:lnTo>
                    <a:pt x="119381" y="954131"/>
                  </a:lnTo>
                  <a:lnTo>
                    <a:pt x="148256" y="989702"/>
                  </a:lnTo>
                  <a:lnTo>
                    <a:pt x="179843" y="1023030"/>
                  </a:lnTo>
                  <a:lnTo>
                    <a:pt x="214025" y="1053932"/>
                  </a:lnTo>
                  <a:lnTo>
                    <a:pt x="250687" y="1082225"/>
                  </a:lnTo>
                  <a:lnTo>
                    <a:pt x="289710" y="1107728"/>
                  </a:lnTo>
                  <a:lnTo>
                    <a:pt x="330980" y="1130256"/>
                  </a:lnTo>
                  <a:lnTo>
                    <a:pt x="374378" y="1149627"/>
                  </a:lnTo>
                  <a:lnTo>
                    <a:pt x="419788" y="1165659"/>
                  </a:lnTo>
                  <a:lnTo>
                    <a:pt x="467095" y="1178168"/>
                  </a:lnTo>
                  <a:lnTo>
                    <a:pt x="473699" y="1271386"/>
                  </a:lnTo>
                  <a:lnTo>
                    <a:pt x="632703" y="1114922"/>
                  </a:lnTo>
                  <a:lnTo>
                    <a:pt x="449315" y="925565"/>
                  </a:lnTo>
                  <a:lnTo>
                    <a:pt x="455792" y="1017259"/>
                  </a:lnTo>
                  <a:lnTo>
                    <a:pt x="407931" y="998189"/>
                  </a:lnTo>
                  <a:lnTo>
                    <a:pt x="362748" y="973761"/>
                  </a:lnTo>
                  <a:lnTo>
                    <a:pt x="320686" y="944285"/>
                  </a:lnTo>
                  <a:lnTo>
                    <a:pt x="282183" y="910071"/>
                  </a:lnTo>
                  <a:lnTo>
                    <a:pt x="249823" y="874026"/>
                  </a:lnTo>
                  <a:lnTo>
                    <a:pt x="222086" y="835489"/>
                  </a:lnTo>
                  <a:lnTo>
                    <a:pt x="198972" y="794844"/>
                  </a:lnTo>
                  <a:lnTo>
                    <a:pt x="180481" y="752474"/>
                  </a:lnTo>
                  <a:lnTo>
                    <a:pt x="166613" y="708762"/>
                  </a:lnTo>
                  <a:lnTo>
                    <a:pt x="157367" y="664091"/>
                  </a:lnTo>
                  <a:lnTo>
                    <a:pt x="152744" y="618845"/>
                  </a:lnTo>
                  <a:lnTo>
                    <a:pt x="152744" y="573408"/>
                  </a:lnTo>
                  <a:lnTo>
                    <a:pt x="157367" y="528163"/>
                  </a:lnTo>
                  <a:lnTo>
                    <a:pt x="166613" y="483492"/>
                  </a:lnTo>
                  <a:lnTo>
                    <a:pt x="180481" y="439780"/>
                  </a:lnTo>
                  <a:lnTo>
                    <a:pt x="198972" y="397409"/>
                  </a:lnTo>
                  <a:lnTo>
                    <a:pt x="222086" y="356764"/>
                  </a:lnTo>
                  <a:lnTo>
                    <a:pt x="249823" y="318228"/>
                  </a:lnTo>
                  <a:lnTo>
                    <a:pt x="282183" y="282183"/>
                  </a:lnTo>
                  <a:lnTo>
                    <a:pt x="318228" y="249823"/>
                  </a:lnTo>
                  <a:lnTo>
                    <a:pt x="356764" y="222086"/>
                  </a:lnTo>
                  <a:lnTo>
                    <a:pt x="397409" y="198972"/>
                  </a:lnTo>
                  <a:lnTo>
                    <a:pt x="439780" y="180481"/>
                  </a:lnTo>
                  <a:lnTo>
                    <a:pt x="483492" y="166613"/>
                  </a:lnTo>
                  <a:lnTo>
                    <a:pt x="528163" y="157367"/>
                  </a:lnTo>
                  <a:lnTo>
                    <a:pt x="573408" y="152744"/>
                  </a:lnTo>
                  <a:lnTo>
                    <a:pt x="618845" y="152744"/>
                  </a:lnTo>
                  <a:lnTo>
                    <a:pt x="664091" y="157367"/>
                  </a:lnTo>
                  <a:lnTo>
                    <a:pt x="708762" y="166613"/>
                  </a:lnTo>
                  <a:lnTo>
                    <a:pt x="752474" y="180481"/>
                  </a:lnTo>
                  <a:lnTo>
                    <a:pt x="794844" y="198972"/>
                  </a:lnTo>
                  <a:lnTo>
                    <a:pt x="835489" y="222086"/>
                  </a:lnTo>
                  <a:lnTo>
                    <a:pt x="874026" y="249823"/>
                  </a:lnTo>
                  <a:lnTo>
                    <a:pt x="910071" y="282183"/>
                  </a:lnTo>
                  <a:lnTo>
                    <a:pt x="1017767" y="174487"/>
                  </a:lnTo>
                  <a:lnTo>
                    <a:pt x="982057" y="141615"/>
                  </a:lnTo>
                  <a:lnTo>
                    <a:pt x="943973" y="111874"/>
                  </a:lnTo>
                  <a:lnTo>
                    <a:pt x="903720" y="85376"/>
                  </a:lnTo>
                  <a:lnTo>
                    <a:pt x="861506" y="62235"/>
                  </a:lnTo>
                  <a:lnTo>
                    <a:pt x="817536" y="42564"/>
                  </a:lnTo>
                  <a:lnTo>
                    <a:pt x="772018" y="26477"/>
                  </a:lnTo>
                  <a:lnTo>
                    <a:pt x="725159" y="14086"/>
                  </a:lnTo>
                  <a:lnTo>
                    <a:pt x="676979" y="5435"/>
                  </a:lnTo>
                  <a:lnTo>
                    <a:pt x="629032" y="778"/>
                  </a:lnTo>
                  <a:lnTo>
                    <a:pt x="5815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7954" y="3171962"/>
              <a:ext cx="1017905" cy="1271905"/>
            </a:xfrm>
            <a:custGeom>
              <a:avLst/>
              <a:gdLst/>
              <a:ahLst/>
              <a:cxnLst/>
              <a:rect l="l" t="t" r="r" b="b"/>
              <a:pathLst>
                <a:path w="1017904" h="1271904">
                  <a:moveTo>
                    <a:pt x="1017767" y="174487"/>
                  </a:moveTo>
                  <a:lnTo>
                    <a:pt x="910071" y="282183"/>
                  </a:lnTo>
                  <a:lnTo>
                    <a:pt x="874026" y="249823"/>
                  </a:lnTo>
                  <a:lnTo>
                    <a:pt x="835489" y="222086"/>
                  </a:lnTo>
                  <a:lnTo>
                    <a:pt x="794844" y="198972"/>
                  </a:lnTo>
                  <a:lnTo>
                    <a:pt x="752474" y="180481"/>
                  </a:lnTo>
                  <a:lnTo>
                    <a:pt x="708762" y="166613"/>
                  </a:lnTo>
                  <a:lnTo>
                    <a:pt x="664091" y="157367"/>
                  </a:lnTo>
                  <a:lnTo>
                    <a:pt x="618845" y="152744"/>
                  </a:lnTo>
                  <a:lnTo>
                    <a:pt x="573408" y="152744"/>
                  </a:lnTo>
                  <a:lnTo>
                    <a:pt x="528163" y="157367"/>
                  </a:lnTo>
                  <a:lnTo>
                    <a:pt x="483492" y="166613"/>
                  </a:lnTo>
                  <a:lnTo>
                    <a:pt x="439780" y="180481"/>
                  </a:lnTo>
                  <a:lnTo>
                    <a:pt x="397409" y="198972"/>
                  </a:lnTo>
                  <a:lnTo>
                    <a:pt x="356764" y="222086"/>
                  </a:lnTo>
                  <a:lnTo>
                    <a:pt x="318228" y="249823"/>
                  </a:lnTo>
                  <a:lnTo>
                    <a:pt x="282183" y="282183"/>
                  </a:lnTo>
                  <a:lnTo>
                    <a:pt x="249823" y="318228"/>
                  </a:lnTo>
                  <a:lnTo>
                    <a:pt x="222086" y="356764"/>
                  </a:lnTo>
                  <a:lnTo>
                    <a:pt x="198972" y="397409"/>
                  </a:lnTo>
                  <a:lnTo>
                    <a:pt x="180481" y="439780"/>
                  </a:lnTo>
                  <a:lnTo>
                    <a:pt x="166613" y="483492"/>
                  </a:lnTo>
                  <a:lnTo>
                    <a:pt x="157367" y="528163"/>
                  </a:lnTo>
                  <a:lnTo>
                    <a:pt x="152744" y="573408"/>
                  </a:lnTo>
                  <a:lnTo>
                    <a:pt x="152744" y="618845"/>
                  </a:lnTo>
                  <a:lnTo>
                    <a:pt x="157367" y="664091"/>
                  </a:lnTo>
                  <a:lnTo>
                    <a:pt x="166613" y="708762"/>
                  </a:lnTo>
                  <a:lnTo>
                    <a:pt x="180481" y="752474"/>
                  </a:lnTo>
                  <a:lnTo>
                    <a:pt x="198972" y="794844"/>
                  </a:lnTo>
                  <a:lnTo>
                    <a:pt x="222086" y="835489"/>
                  </a:lnTo>
                  <a:lnTo>
                    <a:pt x="249823" y="874026"/>
                  </a:lnTo>
                  <a:lnTo>
                    <a:pt x="282183" y="910071"/>
                  </a:lnTo>
                  <a:lnTo>
                    <a:pt x="320686" y="944285"/>
                  </a:lnTo>
                  <a:lnTo>
                    <a:pt x="362748" y="973761"/>
                  </a:lnTo>
                  <a:lnTo>
                    <a:pt x="407931" y="998189"/>
                  </a:lnTo>
                  <a:lnTo>
                    <a:pt x="455792" y="1017259"/>
                  </a:lnTo>
                  <a:lnTo>
                    <a:pt x="449315" y="925565"/>
                  </a:lnTo>
                  <a:lnTo>
                    <a:pt x="632703" y="1114922"/>
                  </a:lnTo>
                  <a:lnTo>
                    <a:pt x="473699" y="1271386"/>
                  </a:lnTo>
                  <a:lnTo>
                    <a:pt x="467095" y="1178168"/>
                  </a:lnTo>
                  <a:lnTo>
                    <a:pt x="419788" y="1165659"/>
                  </a:lnTo>
                  <a:lnTo>
                    <a:pt x="374378" y="1149627"/>
                  </a:lnTo>
                  <a:lnTo>
                    <a:pt x="330980" y="1130256"/>
                  </a:lnTo>
                  <a:lnTo>
                    <a:pt x="289710" y="1107728"/>
                  </a:lnTo>
                  <a:lnTo>
                    <a:pt x="250687" y="1082225"/>
                  </a:lnTo>
                  <a:lnTo>
                    <a:pt x="214025" y="1053932"/>
                  </a:lnTo>
                  <a:lnTo>
                    <a:pt x="179843" y="1023030"/>
                  </a:lnTo>
                  <a:lnTo>
                    <a:pt x="148256" y="989702"/>
                  </a:lnTo>
                  <a:lnTo>
                    <a:pt x="119381" y="954131"/>
                  </a:lnTo>
                  <a:lnTo>
                    <a:pt x="93334" y="916500"/>
                  </a:lnTo>
                  <a:lnTo>
                    <a:pt x="70232" y="876992"/>
                  </a:lnTo>
                  <a:lnTo>
                    <a:pt x="50192" y="835789"/>
                  </a:lnTo>
                  <a:lnTo>
                    <a:pt x="33331" y="793074"/>
                  </a:lnTo>
                  <a:lnTo>
                    <a:pt x="19764" y="749031"/>
                  </a:lnTo>
                  <a:lnTo>
                    <a:pt x="9609" y="703841"/>
                  </a:lnTo>
                  <a:lnTo>
                    <a:pt x="2982" y="657687"/>
                  </a:lnTo>
                  <a:lnTo>
                    <a:pt x="0" y="610753"/>
                  </a:lnTo>
                  <a:lnTo>
                    <a:pt x="778" y="563221"/>
                  </a:lnTo>
                  <a:lnTo>
                    <a:pt x="5435" y="515274"/>
                  </a:lnTo>
                  <a:lnTo>
                    <a:pt x="14086" y="467095"/>
                  </a:lnTo>
                  <a:lnTo>
                    <a:pt x="26595" y="419788"/>
                  </a:lnTo>
                  <a:lnTo>
                    <a:pt x="42627" y="374378"/>
                  </a:lnTo>
                  <a:lnTo>
                    <a:pt x="61998" y="330980"/>
                  </a:lnTo>
                  <a:lnTo>
                    <a:pt x="84526" y="289710"/>
                  </a:lnTo>
                  <a:lnTo>
                    <a:pt x="110028" y="250687"/>
                  </a:lnTo>
                  <a:lnTo>
                    <a:pt x="138322" y="214025"/>
                  </a:lnTo>
                  <a:lnTo>
                    <a:pt x="169224" y="179843"/>
                  </a:lnTo>
                  <a:lnTo>
                    <a:pt x="202552" y="148256"/>
                  </a:lnTo>
                  <a:lnTo>
                    <a:pt x="238123" y="119381"/>
                  </a:lnTo>
                  <a:lnTo>
                    <a:pt x="275753" y="93334"/>
                  </a:lnTo>
                  <a:lnTo>
                    <a:pt x="315262" y="70232"/>
                  </a:lnTo>
                  <a:lnTo>
                    <a:pt x="356465" y="50192"/>
                  </a:lnTo>
                  <a:lnTo>
                    <a:pt x="399179" y="33331"/>
                  </a:lnTo>
                  <a:lnTo>
                    <a:pt x="443223" y="19764"/>
                  </a:lnTo>
                  <a:lnTo>
                    <a:pt x="488413" y="9609"/>
                  </a:lnTo>
                  <a:lnTo>
                    <a:pt x="534566" y="2982"/>
                  </a:lnTo>
                  <a:lnTo>
                    <a:pt x="581500" y="0"/>
                  </a:lnTo>
                  <a:lnTo>
                    <a:pt x="629032" y="778"/>
                  </a:lnTo>
                  <a:lnTo>
                    <a:pt x="676979" y="5435"/>
                  </a:lnTo>
                  <a:lnTo>
                    <a:pt x="725159" y="14086"/>
                  </a:lnTo>
                  <a:lnTo>
                    <a:pt x="772018" y="26477"/>
                  </a:lnTo>
                  <a:lnTo>
                    <a:pt x="817536" y="42564"/>
                  </a:lnTo>
                  <a:lnTo>
                    <a:pt x="861506" y="62235"/>
                  </a:lnTo>
                  <a:lnTo>
                    <a:pt x="903720" y="85376"/>
                  </a:lnTo>
                  <a:lnTo>
                    <a:pt x="943973" y="111874"/>
                  </a:lnTo>
                  <a:lnTo>
                    <a:pt x="982057" y="141615"/>
                  </a:lnTo>
                  <a:lnTo>
                    <a:pt x="1017767" y="1744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98334" y="3677157"/>
            <a:ext cx="1030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C00000"/>
                </a:solidFill>
                <a:latin typeface="Corbel"/>
                <a:cs typeface="Corbel"/>
              </a:rPr>
              <a:t>PEER</a:t>
            </a:r>
            <a:r>
              <a:rPr sz="900" b="1" spc="-10" dirty="0">
                <a:solidFill>
                  <a:srgbClr val="C00000"/>
                </a:solidFill>
                <a:latin typeface="Corbel"/>
                <a:cs typeface="Corbel"/>
              </a:rPr>
              <a:t> ASSESSMENT</a:t>
            </a:r>
            <a:endParaRPr sz="900">
              <a:latin typeface="Corbel"/>
              <a:cs typeface="Corbe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93864" y="3956303"/>
            <a:ext cx="1211580" cy="1211580"/>
            <a:chOff x="7293864" y="3956303"/>
            <a:chExt cx="1211580" cy="1211580"/>
          </a:xfrm>
        </p:grpSpPr>
        <p:sp>
          <p:nvSpPr>
            <p:cNvPr id="14" name="object 14"/>
            <p:cNvSpPr/>
            <p:nvPr/>
          </p:nvSpPr>
          <p:spPr>
            <a:xfrm>
              <a:off x="7303770" y="3966209"/>
              <a:ext cx="1191895" cy="1191895"/>
            </a:xfrm>
            <a:custGeom>
              <a:avLst/>
              <a:gdLst/>
              <a:ahLst/>
              <a:cxnLst/>
              <a:rect l="l" t="t" r="r" b="b"/>
              <a:pathLst>
                <a:path w="1191895" h="1191895">
                  <a:moveTo>
                    <a:pt x="595884" y="0"/>
                  </a:moveTo>
                  <a:lnTo>
                    <a:pt x="550171" y="1744"/>
                  </a:lnTo>
                  <a:lnTo>
                    <a:pt x="504675" y="6979"/>
                  </a:lnTo>
                  <a:lnTo>
                    <a:pt x="459612" y="15704"/>
                  </a:lnTo>
                  <a:lnTo>
                    <a:pt x="415200" y="27919"/>
                  </a:lnTo>
                  <a:lnTo>
                    <a:pt x="371653" y="43624"/>
                  </a:lnTo>
                  <a:lnTo>
                    <a:pt x="329190" y="62819"/>
                  </a:lnTo>
                  <a:lnTo>
                    <a:pt x="288026" y="85504"/>
                  </a:lnTo>
                  <a:lnTo>
                    <a:pt x="248378" y="111678"/>
                  </a:lnTo>
                  <a:lnTo>
                    <a:pt x="210463" y="141343"/>
                  </a:lnTo>
                  <a:lnTo>
                    <a:pt x="174498" y="174498"/>
                  </a:lnTo>
                  <a:lnTo>
                    <a:pt x="281939" y="281940"/>
                  </a:lnTo>
                  <a:lnTo>
                    <a:pt x="319344" y="248503"/>
                  </a:lnTo>
                  <a:lnTo>
                    <a:pt x="359963" y="219724"/>
                  </a:lnTo>
                  <a:lnTo>
                    <a:pt x="403357" y="195778"/>
                  </a:lnTo>
                  <a:lnTo>
                    <a:pt x="449086" y="176844"/>
                  </a:lnTo>
                  <a:lnTo>
                    <a:pt x="496710" y="163100"/>
                  </a:lnTo>
                  <a:lnTo>
                    <a:pt x="545789" y="154723"/>
                  </a:lnTo>
                  <a:lnTo>
                    <a:pt x="595883" y="151892"/>
                  </a:lnTo>
                  <a:lnTo>
                    <a:pt x="644266" y="154496"/>
                  </a:lnTo>
                  <a:lnTo>
                    <a:pt x="691138" y="162131"/>
                  </a:lnTo>
                  <a:lnTo>
                    <a:pt x="736230" y="174524"/>
                  </a:lnTo>
                  <a:lnTo>
                    <a:pt x="779269" y="191405"/>
                  </a:lnTo>
                  <a:lnTo>
                    <a:pt x="819987" y="212503"/>
                  </a:lnTo>
                  <a:lnTo>
                    <a:pt x="858111" y="237548"/>
                  </a:lnTo>
                  <a:lnTo>
                    <a:pt x="893372" y="266269"/>
                  </a:lnTo>
                  <a:lnTo>
                    <a:pt x="925498" y="298395"/>
                  </a:lnTo>
                  <a:lnTo>
                    <a:pt x="954219" y="333656"/>
                  </a:lnTo>
                  <a:lnTo>
                    <a:pt x="979264" y="371780"/>
                  </a:lnTo>
                  <a:lnTo>
                    <a:pt x="1000362" y="412498"/>
                  </a:lnTo>
                  <a:lnTo>
                    <a:pt x="1017243" y="455537"/>
                  </a:lnTo>
                  <a:lnTo>
                    <a:pt x="1029636" y="500629"/>
                  </a:lnTo>
                  <a:lnTo>
                    <a:pt x="1037271" y="547501"/>
                  </a:lnTo>
                  <a:lnTo>
                    <a:pt x="1039876" y="595884"/>
                  </a:lnTo>
                  <a:lnTo>
                    <a:pt x="1037271" y="644266"/>
                  </a:lnTo>
                  <a:lnTo>
                    <a:pt x="1029636" y="691138"/>
                  </a:lnTo>
                  <a:lnTo>
                    <a:pt x="1017243" y="736230"/>
                  </a:lnTo>
                  <a:lnTo>
                    <a:pt x="1000362" y="779269"/>
                  </a:lnTo>
                  <a:lnTo>
                    <a:pt x="979264" y="819987"/>
                  </a:lnTo>
                  <a:lnTo>
                    <a:pt x="954219" y="858111"/>
                  </a:lnTo>
                  <a:lnTo>
                    <a:pt x="925498" y="893372"/>
                  </a:lnTo>
                  <a:lnTo>
                    <a:pt x="893372" y="925498"/>
                  </a:lnTo>
                  <a:lnTo>
                    <a:pt x="858111" y="954219"/>
                  </a:lnTo>
                  <a:lnTo>
                    <a:pt x="819987" y="979264"/>
                  </a:lnTo>
                  <a:lnTo>
                    <a:pt x="779269" y="1000362"/>
                  </a:lnTo>
                  <a:lnTo>
                    <a:pt x="736230" y="1017243"/>
                  </a:lnTo>
                  <a:lnTo>
                    <a:pt x="691138" y="1029636"/>
                  </a:lnTo>
                  <a:lnTo>
                    <a:pt x="644266" y="1037271"/>
                  </a:lnTo>
                  <a:lnTo>
                    <a:pt x="595883" y="1039876"/>
                  </a:lnTo>
                  <a:lnTo>
                    <a:pt x="547501" y="1037271"/>
                  </a:lnTo>
                  <a:lnTo>
                    <a:pt x="500629" y="1029636"/>
                  </a:lnTo>
                  <a:lnTo>
                    <a:pt x="455537" y="1017243"/>
                  </a:lnTo>
                  <a:lnTo>
                    <a:pt x="412498" y="1000362"/>
                  </a:lnTo>
                  <a:lnTo>
                    <a:pt x="371780" y="979264"/>
                  </a:lnTo>
                  <a:lnTo>
                    <a:pt x="333656" y="954219"/>
                  </a:lnTo>
                  <a:lnTo>
                    <a:pt x="298395" y="925498"/>
                  </a:lnTo>
                  <a:lnTo>
                    <a:pt x="266269" y="893372"/>
                  </a:lnTo>
                  <a:lnTo>
                    <a:pt x="237548" y="858111"/>
                  </a:lnTo>
                  <a:lnTo>
                    <a:pt x="212503" y="819987"/>
                  </a:lnTo>
                  <a:lnTo>
                    <a:pt x="191405" y="779269"/>
                  </a:lnTo>
                  <a:lnTo>
                    <a:pt x="174524" y="736230"/>
                  </a:lnTo>
                  <a:lnTo>
                    <a:pt x="162131" y="691138"/>
                  </a:lnTo>
                  <a:lnTo>
                    <a:pt x="154496" y="644266"/>
                  </a:lnTo>
                  <a:lnTo>
                    <a:pt x="151891" y="595884"/>
                  </a:lnTo>
                  <a:lnTo>
                    <a:pt x="0" y="595884"/>
                  </a:lnTo>
                  <a:lnTo>
                    <a:pt x="2304" y="648265"/>
                  </a:lnTo>
                  <a:lnTo>
                    <a:pt x="9144" y="699900"/>
                  </a:lnTo>
                  <a:lnTo>
                    <a:pt x="20404" y="750513"/>
                  </a:lnTo>
                  <a:lnTo>
                    <a:pt x="35973" y="799828"/>
                  </a:lnTo>
                  <a:lnTo>
                    <a:pt x="55738" y="847568"/>
                  </a:lnTo>
                  <a:lnTo>
                    <a:pt x="79586" y="893459"/>
                  </a:lnTo>
                  <a:lnTo>
                    <a:pt x="107404" y="937223"/>
                  </a:lnTo>
                  <a:lnTo>
                    <a:pt x="139079" y="978585"/>
                  </a:lnTo>
                  <a:lnTo>
                    <a:pt x="174498" y="1017270"/>
                  </a:lnTo>
                  <a:lnTo>
                    <a:pt x="210463" y="1050424"/>
                  </a:lnTo>
                  <a:lnTo>
                    <a:pt x="248378" y="1080089"/>
                  </a:lnTo>
                  <a:lnTo>
                    <a:pt x="288026" y="1106263"/>
                  </a:lnTo>
                  <a:lnTo>
                    <a:pt x="329190" y="1128948"/>
                  </a:lnTo>
                  <a:lnTo>
                    <a:pt x="371653" y="1148143"/>
                  </a:lnTo>
                  <a:lnTo>
                    <a:pt x="415200" y="1163848"/>
                  </a:lnTo>
                  <a:lnTo>
                    <a:pt x="459612" y="1176063"/>
                  </a:lnTo>
                  <a:lnTo>
                    <a:pt x="504675" y="1184788"/>
                  </a:lnTo>
                  <a:lnTo>
                    <a:pt x="550171" y="1190023"/>
                  </a:lnTo>
                  <a:lnTo>
                    <a:pt x="595883" y="1191768"/>
                  </a:lnTo>
                  <a:lnTo>
                    <a:pt x="641596" y="1190023"/>
                  </a:lnTo>
                  <a:lnTo>
                    <a:pt x="687092" y="1184788"/>
                  </a:lnTo>
                  <a:lnTo>
                    <a:pt x="732155" y="1176063"/>
                  </a:lnTo>
                  <a:lnTo>
                    <a:pt x="776567" y="1163848"/>
                  </a:lnTo>
                  <a:lnTo>
                    <a:pt x="820114" y="1148143"/>
                  </a:lnTo>
                  <a:lnTo>
                    <a:pt x="862577" y="1128948"/>
                  </a:lnTo>
                  <a:lnTo>
                    <a:pt x="903741" y="1106263"/>
                  </a:lnTo>
                  <a:lnTo>
                    <a:pt x="943389" y="1080089"/>
                  </a:lnTo>
                  <a:lnTo>
                    <a:pt x="981304" y="1050424"/>
                  </a:lnTo>
                  <a:lnTo>
                    <a:pt x="1017270" y="1017270"/>
                  </a:lnTo>
                  <a:lnTo>
                    <a:pt x="1050424" y="981304"/>
                  </a:lnTo>
                  <a:lnTo>
                    <a:pt x="1080089" y="943389"/>
                  </a:lnTo>
                  <a:lnTo>
                    <a:pt x="1106263" y="903741"/>
                  </a:lnTo>
                  <a:lnTo>
                    <a:pt x="1128948" y="862577"/>
                  </a:lnTo>
                  <a:lnTo>
                    <a:pt x="1148143" y="820114"/>
                  </a:lnTo>
                  <a:lnTo>
                    <a:pt x="1163848" y="776567"/>
                  </a:lnTo>
                  <a:lnTo>
                    <a:pt x="1176063" y="732155"/>
                  </a:lnTo>
                  <a:lnTo>
                    <a:pt x="1184788" y="687092"/>
                  </a:lnTo>
                  <a:lnTo>
                    <a:pt x="1190023" y="641596"/>
                  </a:lnTo>
                  <a:lnTo>
                    <a:pt x="1191767" y="595884"/>
                  </a:lnTo>
                  <a:lnTo>
                    <a:pt x="1190023" y="550171"/>
                  </a:lnTo>
                  <a:lnTo>
                    <a:pt x="1184788" y="504675"/>
                  </a:lnTo>
                  <a:lnTo>
                    <a:pt x="1176063" y="459612"/>
                  </a:lnTo>
                  <a:lnTo>
                    <a:pt x="1163848" y="415200"/>
                  </a:lnTo>
                  <a:lnTo>
                    <a:pt x="1148143" y="371653"/>
                  </a:lnTo>
                  <a:lnTo>
                    <a:pt x="1128948" y="329190"/>
                  </a:lnTo>
                  <a:lnTo>
                    <a:pt x="1106263" y="288026"/>
                  </a:lnTo>
                  <a:lnTo>
                    <a:pt x="1080089" y="248378"/>
                  </a:lnTo>
                  <a:lnTo>
                    <a:pt x="1050424" y="210463"/>
                  </a:lnTo>
                  <a:lnTo>
                    <a:pt x="1017270" y="174498"/>
                  </a:lnTo>
                  <a:lnTo>
                    <a:pt x="981304" y="141343"/>
                  </a:lnTo>
                  <a:lnTo>
                    <a:pt x="943389" y="111678"/>
                  </a:lnTo>
                  <a:lnTo>
                    <a:pt x="903741" y="85504"/>
                  </a:lnTo>
                  <a:lnTo>
                    <a:pt x="862577" y="62819"/>
                  </a:lnTo>
                  <a:lnTo>
                    <a:pt x="820114" y="43624"/>
                  </a:lnTo>
                  <a:lnTo>
                    <a:pt x="776567" y="27919"/>
                  </a:lnTo>
                  <a:lnTo>
                    <a:pt x="732155" y="15704"/>
                  </a:lnTo>
                  <a:lnTo>
                    <a:pt x="687092" y="6979"/>
                  </a:lnTo>
                  <a:lnTo>
                    <a:pt x="641596" y="174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03770" y="3966209"/>
              <a:ext cx="1191895" cy="1191895"/>
            </a:xfrm>
            <a:custGeom>
              <a:avLst/>
              <a:gdLst/>
              <a:ahLst/>
              <a:cxnLst/>
              <a:rect l="l" t="t" r="r" b="b"/>
              <a:pathLst>
                <a:path w="1191895" h="1191895">
                  <a:moveTo>
                    <a:pt x="174498" y="174498"/>
                  </a:moveTo>
                  <a:lnTo>
                    <a:pt x="210463" y="141343"/>
                  </a:lnTo>
                  <a:lnTo>
                    <a:pt x="248378" y="111678"/>
                  </a:lnTo>
                  <a:lnTo>
                    <a:pt x="288026" y="85504"/>
                  </a:lnTo>
                  <a:lnTo>
                    <a:pt x="329190" y="62819"/>
                  </a:lnTo>
                  <a:lnTo>
                    <a:pt x="371653" y="43624"/>
                  </a:lnTo>
                  <a:lnTo>
                    <a:pt x="415200" y="27919"/>
                  </a:lnTo>
                  <a:lnTo>
                    <a:pt x="459612" y="15704"/>
                  </a:lnTo>
                  <a:lnTo>
                    <a:pt x="504675" y="6979"/>
                  </a:lnTo>
                  <a:lnTo>
                    <a:pt x="550171" y="1744"/>
                  </a:lnTo>
                  <a:lnTo>
                    <a:pt x="595884" y="0"/>
                  </a:lnTo>
                  <a:lnTo>
                    <a:pt x="641596" y="1744"/>
                  </a:lnTo>
                  <a:lnTo>
                    <a:pt x="687092" y="6979"/>
                  </a:lnTo>
                  <a:lnTo>
                    <a:pt x="732155" y="15704"/>
                  </a:lnTo>
                  <a:lnTo>
                    <a:pt x="776567" y="27919"/>
                  </a:lnTo>
                  <a:lnTo>
                    <a:pt x="820114" y="43624"/>
                  </a:lnTo>
                  <a:lnTo>
                    <a:pt x="862577" y="62819"/>
                  </a:lnTo>
                  <a:lnTo>
                    <a:pt x="903741" y="85504"/>
                  </a:lnTo>
                  <a:lnTo>
                    <a:pt x="943389" y="111678"/>
                  </a:lnTo>
                  <a:lnTo>
                    <a:pt x="981304" y="141343"/>
                  </a:lnTo>
                  <a:lnTo>
                    <a:pt x="1017270" y="174498"/>
                  </a:lnTo>
                  <a:lnTo>
                    <a:pt x="1050424" y="210463"/>
                  </a:lnTo>
                  <a:lnTo>
                    <a:pt x="1080089" y="248378"/>
                  </a:lnTo>
                  <a:lnTo>
                    <a:pt x="1106263" y="288026"/>
                  </a:lnTo>
                  <a:lnTo>
                    <a:pt x="1128948" y="329190"/>
                  </a:lnTo>
                  <a:lnTo>
                    <a:pt x="1148143" y="371653"/>
                  </a:lnTo>
                  <a:lnTo>
                    <a:pt x="1163848" y="415200"/>
                  </a:lnTo>
                  <a:lnTo>
                    <a:pt x="1176063" y="459612"/>
                  </a:lnTo>
                  <a:lnTo>
                    <a:pt x="1184788" y="504675"/>
                  </a:lnTo>
                  <a:lnTo>
                    <a:pt x="1190023" y="550171"/>
                  </a:lnTo>
                  <a:lnTo>
                    <a:pt x="1191767" y="595884"/>
                  </a:lnTo>
                  <a:lnTo>
                    <a:pt x="1190023" y="641596"/>
                  </a:lnTo>
                  <a:lnTo>
                    <a:pt x="1184788" y="687092"/>
                  </a:lnTo>
                  <a:lnTo>
                    <a:pt x="1176063" y="732155"/>
                  </a:lnTo>
                  <a:lnTo>
                    <a:pt x="1163848" y="776567"/>
                  </a:lnTo>
                  <a:lnTo>
                    <a:pt x="1148143" y="820114"/>
                  </a:lnTo>
                  <a:lnTo>
                    <a:pt x="1128948" y="862577"/>
                  </a:lnTo>
                  <a:lnTo>
                    <a:pt x="1106263" y="903741"/>
                  </a:lnTo>
                  <a:lnTo>
                    <a:pt x="1080089" y="943389"/>
                  </a:lnTo>
                  <a:lnTo>
                    <a:pt x="1050424" y="981304"/>
                  </a:lnTo>
                  <a:lnTo>
                    <a:pt x="1017270" y="1017270"/>
                  </a:lnTo>
                  <a:lnTo>
                    <a:pt x="981304" y="1050424"/>
                  </a:lnTo>
                  <a:lnTo>
                    <a:pt x="943389" y="1080089"/>
                  </a:lnTo>
                  <a:lnTo>
                    <a:pt x="903741" y="1106263"/>
                  </a:lnTo>
                  <a:lnTo>
                    <a:pt x="862577" y="1128948"/>
                  </a:lnTo>
                  <a:lnTo>
                    <a:pt x="820114" y="1148143"/>
                  </a:lnTo>
                  <a:lnTo>
                    <a:pt x="776567" y="1163848"/>
                  </a:lnTo>
                  <a:lnTo>
                    <a:pt x="732155" y="1176063"/>
                  </a:lnTo>
                  <a:lnTo>
                    <a:pt x="687092" y="1184788"/>
                  </a:lnTo>
                  <a:lnTo>
                    <a:pt x="641596" y="1190023"/>
                  </a:lnTo>
                  <a:lnTo>
                    <a:pt x="595883" y="1191768"/>
                  </a:lnTo>
                  <a:lnTo>
                    <a:pt x="550171" y="1190023"/>
                  </a:lnTo>
                  <a:lnTo>
                    <a:pt x="504675" y="1184788"/>
                  </a:lnTo>
                  <a:lnTo>
                    <a:pt x="459612" y="1176063"/>
                  </a:lnTo>
                  <a:lnTo>
                    <a:pt x="415200" y="1163848"/>
                  </a:lnTo>
                  <a:lnTo>
                    <a:pt x="371653" y="1148143"/>
                  </a:lnTo>
                  <a:lnTo>
                    <a:pt x="329190" y="1128948"/>
                  </a:lnTo>
                  <a:lnTo>
                    <a:pt x="288026" y="1106263"/>
                  </a:lnTo>
                  <a:lnTo>
                    <a:pt x="248378" y="1080089"/>
                  </a:lnTo>
                  <a:lnTo>
                    <a:pt x="210463" y="1050424"/>
                  </a:lnTo>
                  <a:lnTo>
                    <a:pt x="174498" y="1017270"/>
                  </a:lnTo>
                  <a:lnTo>
                    <a:pt x="139079" y="978585"/>
                  </a:lnTo>
                  <a:lnTo>
                    <a:pt x="107404" y="937223"/>
                  </a:lnTo>
                  <a:lnTo>
                    <a:pt x="79586" y="893459"/>
                  </a:lnTo>
                  <a:lnTo>
                    <a:pt x="55738" y="847568"/>
                  </a:lnTo>
                  <a:lnTo>
                    <a:pt x="35973" y="799828"/>
                  </a:lnTo>
                  <a:lnTo>
                    <a:pt x="20404" y="750513"/>
                  </a:lnTo>
                  <a:lnTo>
                    <a:pt x="9144" y="699900"/>
                  </a:lnTo>
                  <a:lnTo>
                    <a:pt x="2304" y="648265"/>
                  </a:lnTo>
                  <a:lnTo>
                    <a:pt x="0" y="595884"/>
                  </a:lnTo>
                  <a:lnTo>
                    <a:pt x="151891" y="595884"/>
                  </a:lnTo>
                  <a:lnTo>
                    <a:pt x="154496" y="644266"/>
                  </a:lnTo>
                  <a:lnTo>
                    <a:pt x="162131" y="691138"/>
                  </a:lnTo>
                  <a:lnTo>
                    <a:pt x="174524" y="736230"/>
                  </a:lnTo>
                  <a:lnTo>
                    <a:pt x="191405" y="779269"/>
                  </a:lnTo>
                  <a:lnTo>
                    <a:pt x="212503" y="819987"/>
                  </a:lnTo>
                  <a:lnTo>
                    <a:pt x="237548" y="858111"/>
                  </a:lnTo>
                  <a:lnTo>
                    <a:pt x="266269" y="893372"/>
                  </a:lnTo>
                  <a:lnTo>
                    <a:pt x="298395" y="925498"/>
                  </a:lnTo>
                  <a:lnTo>
                    <a:pt x="333656" y="954219"/>
                  </a:lnTo>
                  <a:lnTo>
                    <a:pt x="371780" y="979264"/>
                  </a:lnTo>
                  <a:lnTo>
                    <a:pt x="412498" y="1000362"/>
                  </a:lnTo>
                  <a:lnTo>
                    <a:pt x="455537" y="1017243"/>
                  </a:lnTo>
                  <a:lnTo>
                    <a:pt x="500629" y="1029636"/>
                  </a:lnTo>
                  <a:lnTo>
                    <a:pt x="547501" y="1037271"/>
                  </a:lnTo>
                  <a:lnTo>
                    <a:pt x="595883" y="1039876"/>
                  </a:lnTo>
                  <a:lnTo>
                    <a:pt x="644266" y="1037271"/>
                  </a:lnTo>
                  <a:lnTo>
                    <a:pt x="691138" y="1029636"/>
                  </a:lnTo>
                  <a:lnTo>
                    <a:pt x="736230" y="1017243"/>
                  </a:lnTo>
                  <a:lnTo>
                    <a:pt x="779269" y="1000362"/>
                  </a:lnTo>
                  <a:lnTo>
                    <a:pt x="819987" y="979264"/>
                  </a:lnTo>
                  <a:lnTo>
                    <a:pt x="858111" y="954219"/>
                  </a:lnTo>
                  <a:lnTo>
                    <a:pt x="893372" y="925498"/>
                  </a:lnTo>
                  <a:lnTo>
                    <a:pt x="925498" y="893372"/>
                  </a:lnTo>
                  <a:lnTo>
                    <a:pt x="954219" y="858111"/>
                  </a:lnTo>
                  <a:lnTo>
                    <a:pt x="979264" y="819987"/>
                  </a:lnTo>
                  <a:lnTo>
                    <a:pt x="1000362" y="779269"/>
                  </a:lnTo>
                  <a:lnTo>
                    <a:pt x="1017243" y="736230"/>
                  </a:lnTo>
                  <a:lnTo>
                    <a:pt x="1029636" y="691138"/>
                  </a:lnTo>
                  <a:lnTo>
                    <a:pt x="1037271" y="644266"/>
                  </a:lnTo>
                  <a:lnTo>
                    <a:pt x="1039876" y="595884"/>
                  </a:lnTo>
                  <a:lnTo>
                    <a:pt x="1037271" y="547501"/>
                  </a:lnTo>
                  <a:lnTo>
                    <a:pt x="1029636" y="500629"/>
                  </a:lnTo>
                  <a:lnTo>
                    <a:pt x="1017243" y="455537"/>
                  </a:lnTo>
                  <a:lnTo>
                    <a:pt x="1000362" y="412498"/>
                  </a:lnTo>
                  <a:lnTo>
                    <a:pt x="979264" y="371780"/>
                  </a:lnTo>
                  <a:lnTo>
                    <a:pt x="954219" y="333656"/>
                  </a:lnTo>
                  <a:lnTo>
                    <a:pt x="925498" y="298395"/>
                  </a:lnTo>
                  <a:lnTo>
                    <a:pt x="893372" y="266269"/>
                  </a:lnTo>
                  <a:lnTo>
                    <a:pt x="858111" y="237548"/>
                  </a:lnTo>
                  <a:lnTo>
                    <a:pt x="819987" y="212503"/>
                  </a:lnTo>
                  <a:lnTo>
                    <a:pt x="779269" y="191405"/>
                  </a:lnTo>
                  <a:lnTo>
                    <a:pt x="736230" y="174524"/>
                  </a:lnTo>
                  <a:lnTo>
                    <a:pt x="691138" y="162131"/>
                  </a:lnTo>
                  <a:lnTo>
                    <a:pt x="644266" y="154496"/>
                  </a:lnTo>
                  <a:lnTo>
                    <a:pt x="595883" y="151892"/>
                  </a:lnTo>
                  <a:lnTo>
                    <a:pt x="545789" y="154723"/>
                  </a:lnTo>
                  <a:lnTo>
                    <a:pt x="496710" y="163100"/>
                  </a:lnTo>
                  <a:lnTo>
                    <a:pt x="449086" y="176844"/>
                  </a:lnTo>
                  <a:lnTo>
                    <a:pt x="403357" y="195778"/>
                  </a:lnTo>
                  <a:lnTo>
                    <a:pt x="359963" y="219724"/>
                  </a:lnTo>
                  <a:lnTo>
                    <a:pt x="319344" y="248503"/>
                  </a:lnTo>
                  <a:lnTo>
                    <a:pt x="281939" y="281940"/>
                  </a:lnTo>
                  <a:lnTo>
                    <a:pt x="174498" y="17449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75068" y="4480052"/>
            <a:ext cx="1247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C00000"/>
                </a:solidFill>
                <a:latin typeface="Corbel"/>
                <a:cs typeface="Corbel"/>
              </a:rPr>
              <a:t>TEACHER</a:t>
            </a:r>
            <a:r>
              <a:rPr sz="900" b="1" spc="-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orbel"/>
                <a:cs typeface="Corbel"/>
              </a:rPr>
              <a:t>ASSESSMENT</a:t>
            </a:r>
            <a:endParaRPr sz="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19" y="175260"/>
            <a:ext cx="7966075" cy="6682740"/>
            <a:chOff x="845819" y="175260"/>
            <a:chExt cx="7966075" cy="6682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4499" y="1124712"/>
              <a:ext cx="2961131" cy="15163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2691" y="175260"/>
              <a:ext cx="989076" cy="9494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819" y="1085087"/>
              <a:ext cx="5379720" cy="57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33459" y="630783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0" y="0"/>
                </a:lnTo>
              </a:path>
            </a:pathLst>
          </a:custGeom>
          <a:ln w="3175">
            <a:solidFill>
              <a:srgbClr val="D4D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514" y="275590"/>
            <a:ext cx="443738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04795" algn="l"/>
              </a:tabLst>
            </a:pPr>
            <a:r>
              <a:rPr dirty="0"/>
              <a:t>New</a:t>
            </a:r>
            <a:r>
              <a:rPr spc="70" dirty="0"/>
              <a:t> </a:t>
            </a:r>
            <a:r>
              <a:rPr spc="-10" dirty="0"/>
              <a:t>Curricular</a:t>
            </a:r>
            <a:r>
              <a:rPr dirty="0"/>
              <a:t>	</a:t>
            </a:r>
            <a:r>
              <a:rPr spc="-10" dirty="0"/>
              <a:t>Structure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40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20040" algn="l"/>
              </a:tabLst>
            </a:pPr>
            <a:r>
              <a:rPr b="1" dirty="0">
                <a:latin typeface="Times New Roman"/>
                <a:cs typeface="Times New Roman"/>
              </a:rPr>
              <a:t>Foundational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Stage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dirty="0"/>
              <a:t>(in</a:t>
            </a:r>
            <a:r>
              <a:rPr spc="30" dirty="0"/>
              <a:t> </a:t>
            </a:r>
            <a:r>
              <a:rPr dirty="0"/>
              <a:t>two</a:t>
            </a:r>
            <a:r>
              <a:rPr spc="30" dirty="0"/>
              <a:t> </a:t>
            </a:r>
            <a:r>
              <a:rPr dirty="0"/>
              <a:t>parts,</a:t>
            </a:r>
            <a:r>
              <a:rPr spc="25" dirty="0"/>
              <a:t> </a:t>
            </a:r>
            <a:r>
              <a:rPr dirty="0"/>
              <a:t>that</a:t>
            </a:r>
            <a:r>
              <a:rPr spc="35" dirty="0"/>
              <a:t> </a:t>
            </a:r>
            <a:r>
              <a:rPr dirty="0"/>
              <a:t>is,</a:t>
            </a:r>
            <a:r>
              <a:rPr spc="20" dirty="0"/>
              <a:t> </a:t>
            </a:r>
            <a:r>
              <a:rPr dirty="0"/>
              <a:t>3</a:t>
            </a:r>
            <a:r>
              <a:rPr spc="40" dirty="0"/>
              <a:t> </a:t>
            </a:r>
            <a:r>
              <a:rPr dirty="0"/>
              <a:t>years</a:t>
            </a:r>
            <a:r>
              <a:rPr spc="30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spc="-10" dirty="0"/>
              <a:t>pre-</a:t>
            </a:r>
            <a:r>
              <a:rPr dirty="0"/>
              <a:t>school</a:t>
            </a:r>
            <a:r>
              <a:rPr spc="30" dirty="0"/>
              <a:t> </a:t>
            </a:r>
            <a:r>
              <a:rPr dirty="0"/>
              <a:t>(</a:t>
            </a:r>
            <a:r>
              <a:rPr sz="1400" dirty="0"/>
              <a:t>PRE</a:t>
            </a:r>
            <a:r>
              <a:rPr sz="1400" spc="-25" dirty="0"/>
              <a:t> </a:t>
            </a:r>
            <a:r>
              <a:rPr sz="1400" spc="-30" dirty="0"/>
              <a:t>NURSERY,</a:t>
            </a:r>
            <a:r>
              <a:rPr sz="1400" spc="-20" dirty="0"/>
              <a:t> NURSERY</a:t>
            </a:r>
            <a:r>
              <a:rPr sz="1400" spc="-65" dirty="0"/>
              <a:t> </a:t>
            </a:r>
            <a:r>
              <a:rPr sz="1400" dirty="0"/>
              <a:t>&amp;</a:t>
            </a:r>
            <a:r>
              <a:rPr sz="1400" spc="-20" dirty="0"/>
              <a:t> </a:t>
            </a:r>
            <a:r>
              <a:rPr sz="1400" spc="-10" dirty="0"/>
              <a:t>PREP)</a:t>
            </a:r>
            <a:endParaRPr sz="14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</a:pPr>
            <a:r>
              <a:rPr dirty="0"/>
              <a:t>+</a:t>
            </a:r>
            <a:r>
              <a:rPr spc="-40" dirty="0"/>
              <a:t> </a:t>
            </a:r>
            <a:r>
              <a:rPr dirty="0"/>
              <a:t>2</a:t>
            </a:r>
            <a:r>
              <a:rPr spc="-30" dirty="0"/>
              <a:t> </a:t>
            </a:r>
            <a:r>
              <a:rPr dirty="0"/>
              <a:t>years in</a:t>
            </a:r>
            <a:r>
              <a:rPr spc="-30" dirty="0"/>
              <a:t> </a:t>
            </a:r>
            <a:r>
              <a:rPr dirty="0"/>
              <a:t>primary</a:t>
            </a:r>
            <a:r>
              <a:rPr spc="25" dirty="0"/>
              <a:t> </a:t>
            </a:r>
            <a:r>
              <a:rPr dirty="0"/>
              <a:t>school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Grades</a:t>
            </a:r>
            <a:r>
              <a:rPr spc="-20" dirty="0"/>
              <a:t> </a:t>
            </a:r>
            <a:r>
              <a:rPr spc="-10" dirty="0"/>
              <a:t>1-</a:t>
            </a:r>
            <a:r>
              <a:rPr dirty="0"/>
              <a:t>2</a:t>
            </a:r>
            <a:r>
              <a:rPr dirty="0">
                <a:solidFill>
                  <a:srgbClr val="000000"/>
                </a:solidFill>
              </a:rPr>
              <a:t>;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both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together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covering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ages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3-</a:t>
            </a:r>
            <a:r>
              <a:rPr spc="-25" dirty="0">
                <a:solidFill>
                  <a:srgbClr val="C00000"/>
                </a:solidFill>
              </a:rPr>
              <a:t>8:</a:t>
            </a:r>
          </a:p>
          <a:p>
            <a:pPr marL="20320">
              <a:lnSpc>
                <a:spcPct val="100000"/>
              </a:lnSpc>
              <a:spcBef>
                <a:spcPts val="40"/>
              </a:spcBef>
            </a:pPr>
            <a:endParaRPr sz="2050"/>
          </a:p>
          <a:p>
            <a:pPr marL="421640" indent="-389255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421640" algn="l"/>
                <a:tab pos="422275" algn="l"/>
              </a:tabLst>
            </a:pPr>
            <a:r>
              <a:rPr dirty="0">
                <a:solidFill>
                  <a:srgbClr val="800000"/>
                </a:solidFill>
              </a:rPr>
              <a:t>flexible,</a:t>
            </a:r>
            <a:r>
              <a:rPr spc="-2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multilevel,</a:t>
            </a:r>
            <a:r>
              <a:rPr spc="15" dirty="0">
                <a:solidFill>
                  <a:srgbClr val="800000"/>
                </a:solidFill>
              </a:rPr>
              <a:t> </a:t>
            </a:r>
            <a:r>
              <a:rPr spc="-10" dirty="0">
                <a:solidFill>
                  <a:srgbClr val="800000"/>
                </a:solidFill>
              </a:rPr>
              <a:t>play/activity-</a:t>
            </a:r>
            <a:r>
              <a:rPr dirty="0">
                <a:solidFill>
                  <a:srgbClr val="800000"/>
                </a:solidFill>
              </a:rPr>
              <a:t>based</a:t>
            </a:r>
            <a:r>
              <a:rPr spc="2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learning</a:t>
            </a:r>
            <a:r>
              <a:rPr spc="-1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and</a:t>
            </a:r>
            <a:r>
              <a:rPr spc="-4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the</a:t>
            </a:r>
            <a:r>
              <a:rPr spc="-3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curriculum</a:t>
            </a:r>
            <a:r>
              <a:rPr spc="-1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and</a:t>
            </a:r>
            <a:r>
              <a:rPr spc="-3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pedagogy</a:t>
            </a:r>
            <a:r>
              <a:rPr spc="-4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of</a:t>
            </a:r>
            <a:r>
              <a:rPr spc="-35" dirty="0">
                <a:solidFill>
                  <a:srgbClr val="800000"/>
                </a:solidFill>
              </a:rPr>
              <a:t> </a:t>
            </a:r>
            <a:r>
              <a:rPr spc="-10" dirty="0">
                <a:solidFill>
                  <a:srgbClr val="800000"/>
                </a:solidFill>
              </a:rPr>
              <a:t>ECCE.</a:t>
            </a:r>
          </a:p>
          <a:p>
            <a:pPr marL="20320"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marL="31940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20040" algn="l"/>
              </a:tabLst>
            </a:pPr>
            <a:r>
              <a:rPr b="1" dirty="0">
                <a:latin typeface="Times New Roman"/>
                <a:cs typeface="Times New Roman"/>
              </a:rPr>
              <a:t>Preparatory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Stage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(Grades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3-</a:t>
            </a:r>
            <a:r>
              <a:rPr b="1" dirty="0">
                <a:latin typeface="Times New Roman"/>
                <a:cs typeface="Times New Roman"/>
              </a:rPr>
              <a:t>5</a:t>
            </a:r>
            <a:r>
              <a:rPr dirty="0">
                <a:solidFill>
                  <a:srgbClr val="000000"/>
                </a:solidFill>
              </a:rPr>
              <a:t>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covering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ages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8-</a:t>
            </a:r>
            <a:r>
              <a:rPr spc="-20" dirty="0">
                <a:solidFill>
                  <a:srgbClr val="C00000"/>
                </a:solidFill>
              </a:rPr>
              <a:t>11</a:t>
            </a:r>
            <a:r>
              <a:rPr spc="-20" dirty="0">
                <a:solidFill>
                  <a:srgbClr val="000000"/>
                </a:solidFill>
              </a:rPr>
              <a:t>):</a:t>
            </a:r>
          </a:p>
          <a:p>
            <a:pPr marL="20320">
              <a:lnSpc>
                <a:spcPct val="100000"/>
              </a:lnSpc>
              <a:spcBef>
                <a:spcPts val="40"/>
              </a:spcBef>
            </a:pPr>
            <a:endParaRPr sz="2050"/>
          </a:p>
          <a:p>
            <a:pPr marL="319405" marR="5715" indent="-287020">
              <a:lnSpc>
                <a:spcPct val="100000"/>
              </a:lnSpc>
              <a:buClr>
                <a:srgbClr val="800000"/>
              </a:buClr>
              <a:buFont typeface="Wingdings"/>
              <a:buChar char=""/>
              <a:tabLst>
                <a:tab pos="369570" algn="l"/>
                <a:tab pos="37020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dirty="0">
                <a:solidFill>
                  <a:srgbClr val="800000"/>
                </a:solidFill>
              </a:rPr>
              <a:t>introduction</a:t>
            </a:r>
            <a:r>
              <a:rPr spc="18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to</a:t>
            </a:r>
            <a:r>
              <a:rPr spc="18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Experiential</a:t>
            </a:r>
            <a:r>
              <a:rPr spc="18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learning</a:t>
            </a:r>
            <a:r>
              <a:rPr spc="18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across</a:t>
            </a:r>
            <a:r>
              <a:rPr spc="19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the</a:t>
            </a:r>
            <a:r>
              <a:rPr spc="17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sciences,</a:t>
            </a:r>
            <a:r>
              <a:rPr spc="20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mathematics,</a:t>
            </a:r>
            <a:r>
              <a:rPr spc="19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arts,</a:t>
            </a:r>
            <a:r>
              <a:rPr spc="17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social</a:t>
            </a:r>
            <a:r>
              <a:rPr spc="18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sciences,</a:t>
            </a:r>
            <a:r>
              <a:rPr spc="180" dirty="0">
                <a:solidFill>
                  <a:srgbClr val="800000"/>
                </a:solidFill>
              </a:rPr>
              <a:t> </a:t>
            </a:r>
            <a:r>
              <a:rPr spc="-25" dirty="0">
                <a:solidFill>
                  <a:srgbClr val="800000"/>
                </a:solidFill>
              </a:rPr>
              <a:t>and </a:t>
            </a:r>
            <a:r>
              <a:rPr spc="-10" dirty="0">
                <a:solidFill>
                  <a:srgbClr val="800000"/>
                </a:solidFill>
              </a:rPr>
              <a:t>humanities.</a:t>
            </a:r>
          </a:p>
          <a:p>
            <a:pPr marL="20320"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marL="319405" indent="-287020">
              <a:lnSpc>
                <a:spcPct val="100000"/>
              </a:lnSpc>
              <a:buFont typeface="Courier New"/>
              <a:buChar char="o"/>
              <a:tabLst>
                <a:tab pos="320040" algn="l"/>
              </a:tabLst>
            </a:pPr>
            <a:r>
              <a:rPr b="1" dirty="0">
                <a:latin typeface="Times New Roman"/>
                <a:cs typeface="Times New Roman"/>
              </a:rPr>
              <a:t>Middle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Stage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b="1" dirty="0">
                <a:latin typeface="Times New Roman"/>
                <a:cs typeface="Times New Roman"/>
              </a:rPr>
              <a:t>Grades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6-</a:t>
            </a:r>
            <a:r>
              <a:rPr b="1" dirty="0">
                <a:latin typeface="Times New Roman"/>
                <a:cs typeface="Times New Roman"/>
              </a:rPr>
              <a:t>8</a:t>
            </a:r>
            <a:r>
              <a:rPr dirty="0"/>
              <a:t>,</a:t>
            </a:r>
            <a:r>
              <a:rPr spc="-30" dirty="0"/>
              <a:t> </a:t>
            </a:r>
            <a:r>
              <a:rPr dirty="0">
                <a:solidFill>
                  <a:srgbClr val="000000"/>
                </a:solidFill>
              </a:rPr>
              <a:t>covering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ages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spc="-35" dirty="0">
                <a:solidFill>
                  <a:srgbClr val="C00000"/>
                </a:solidFill>
              </a:rPr>
              <a:t>11-</a:t>
            </a:r>
            <a:r>
              <a:rPr spc="-20" dirty="0">
                <a:solidFill>
                  <a:srgbClr val="C00000"/>
                </a:solidFill>
              </a:rPr>
              <a:t>14</a:t>
            </a:r>
            <a:r>
              <a:rPr spc="-20" dirty="0">
                <a:solidFill>
                  <a:srgbClr val="000000"/>
                </a:solidFill>
              </a:rPr>
              <a:t>):</a:t>
            </a:r>
          </a:p>
          <a:p>
            <a:pPr marL="20320">
              <a:lnSpc>
                <a:spcPct val="100000"/>
              </a:lnSpc>
              <a:spcBef>
                <a:spcPts val="40"/>
              </a:spcBef>
            </a:pPr>
            <a:endParaRPr sz="2050"/>
          </a:p>
          <a:p>
            <a:pPr marL="31940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0040" algn="l"/>
              </a:tabLst>
            </a:pPr>
            <a:r>
              <a:rPr dirty="0">
                <a:solidFill>
                  <a:srgbClr val="800000"/>
                </a:solidFill>
              </a:rPr>
              <a:t>with</a:t>
            </a:r>
            <a:r>
              <a:rPr spc="-3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</a:t>
            </a:r>
            <a:r>
              <a:rPr spc="-30" dirty="0">
                <a:solidFill>
                  <a:srgbClr val="800000"/>
                </a:solidFill>
              </a:rPr>
              <a:t> </a:t>
            </a:r>
            <a:r>
              <a:rPr spc="-10" dirty="0">
                <a:solidFill>
                  <a:srgbClr val="800000"/>
                </a:solidFill>
              </a:rPr>
              <a:t>subject-</a:t>
            </a:r>
            <a:r>
              <a:rPr dirty="0">
                <a:solidFill>
                  <a:srgbClr val="800000"/>
                </a:solidFill>
              </a:rPr>
              <a:t>oriented</a:t>
            </a:r>
            <a:r>
              <a:rPr spc="-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pedagogical</a:t>
            </a:r>
            <a:r>
              <a:rPr spc="-15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and</a:t>
            </a:r>
            <a:r>
              <a:rPr spc="-40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curricular </a:t>
            </a:r>
            <a:r>
              <a:rPr spc="-10" dirty="0">
                <a:solidFill>
                  <a:srgbClr val="800000"/>
                </a:solidFill>
              </a:rPr>
              <a:t>style.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2239" y="4936947"/>
            <a:ext cx="1816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11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sz="16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6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450" y="4936947"/>
            <a:ext cx="6504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Secondary</a:t>
            </a:r>
            <a:r>
              <a:rPr sz="16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Stage</a:t>
            </a:r>
            <a:r>
              <a:rPr sz="16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Grades</a:t>
            </a:r>
            <a:r>
              <a:rPr sz="1600" b="1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9-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sz="16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phases,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i.e.,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6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10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first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second,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covering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ages</a:t>
            </a:r>
            <a:r>
              <a:rPr sz="16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14-</a:t>
            </a: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18</a:t>
            </a:r>
            <a:r>
              <a:rPr sz="1600" spc="-2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450" y="5730036"/>
            <a:ext cx="8457565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Font typeface="Wingdings"/>
              <a:buChar char=""/>
              <a:tabLst>
                <a:tab pos="349250" algn="l"/>
                <a:tab pos="349885" algn="l"/>
                <a:tab pos="7257415" algn="l"/>
              </a:tabLst>
            </a:pPr>
            <a:r>
              <a:rPr dirty="0"/>
              <a:t>	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greater</a:t>
            </a:r>
            <a:r>
              <a:rPr sz="16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depth,</a:t>
            </a:r>
            <a:r>
              <a:rPr sz="16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critical</a:t>
            </a:r>
            <a:r>
              <a:rPr sz="1600" spc="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thinking,</a:t>
            </a:r>
            <a:r>
              <a:rPr sz="1600" spc="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greater</a:t>
            </a:r>
            <a:r>
              <a:rPr sz="16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attention</a:t>
            </a:r>
            <a:r>
              <a:rPr sz="1600" spc="1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to</a:t>
            </a:r>
            <a:r>
              <a:rPr sz="1600" spc="1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life</a:t>
            </a:r>
            <a:r>
              <a:rPr sz="1600" spc="1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aspirations,</a:t>
            </a:r>
            <a:r>
              <a:rPr sz="1600" spc="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flexibility</a:t>
            </a:r>
            <a:r>
              <a:rPr sz="1600" spc="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	student</a:t>
            </a:r>
            <a:r>
              <a:rPr sz="1600" spc="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Times New Roman"/>
                <a:cs typeface="Times New Roman"/>
              </a:rPr>
              <a:t>choice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of</a:t>
            </a:r>
            <a:r>
              <a:rPr sz="16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0000"/>
                </a:solidFill>
                <a:latin typeface="Times New Roman"/>
                <a:cs typeface="Times New Roman"/>
              </a:rPr>
              <a:t>subjects,</a:t>
            </a:r>
            <a:r>
              <a:rPr sz="1600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option</a:t>
            </a:r>
            <a:r>
              <a:rPr sz="18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exit</a:t>
            </a:r>
            <a:r>
              <a:rPr sz="18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grade</a:t>
            </a:r>
            <a:r>
              <a:rPr sz="18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10</a:t>
            </a:r>
            <a:r>
              <a:rPr sz="1800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re-enter</a:t>
            </a:r>
            <a:r>
              <a:rPr sz="18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at</a:t>
            </a:r>
            <a:r>
              <a:rPr sz="18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later</a:t>
            </a:r>
            <a:r>
              <a:rPr sz="18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stage</a:t>
            </a:r>
            <a:r>
              <a:rPr sz="18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std. </a:t>
            </a:r>
            <a:r>
              <a:rPr sz="1800" spc="-25" dirty="0">
                <a:solidFill>
                  <a:srgbClr val="800000"/>
                </a:solidFill>
                <a:latin typeface="Times New Roman"/>
                <a:cs typeface="Times New Roman"/>
              </a:rPr>
              <a:t>11.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161544"/>
            <a:ext cx="1039368" cy="998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789431"/>
            <a:ext cx="5951220" cy="60685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2692" y="332231"/>
            <a:ext cx="1036320" cy="99364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99716" y="2214372"/>
            <a:ext cx="1600200" cy="462280"/>
          </a:xfrm>
          <a:custGeom>
            <a:avLst/>
            <a:gdLst/>
            <a:ahLst/>
            <a:cxnLst/>
            <a:rect l="l" t="t" r="r" b="b"/>
            <a:pathLst>
              <a:path w="1600200" h="462280">
                <a:moveTo>
                  <a:pt x="1600200" y="0"/>
                </a:moveTo>
                <a:lnTo>
                  <a:pt x="0" y="0"/>
                </a:lnTo>
                <a:lnTo>
                  <a:pt x="0" y="461772"/>
                </a:lnTo>
                <a:lnTo>
                  <a:pt x="1600200" y="461772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79345" y="2238578"/>
            <a:ext cx="1271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24262"/>
                </a:solidFill>
                <a:latin typeface="Corbel"/>
                <a:cs typeface="Corbel"/>
              </a:rPr>
              <a:t>INDEGENIOUS</a:t>
            </a:r>
            <a:endParaRPr sz="1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124262"/>
                </a:solidFill>
                <a:latin typeface="Corbel"/>
                <a:cs typeface="Corbel"/>
              </a:rPr>
              <a:t>UNDERSTANDING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17395">
              <a:lnSpc>
                <a:spcPct val="100000"/>
              </a:lnSpc>
              <a:spcBef>
                <a:spcPts val="130"/>
              </a:spcBef>
            </a:pPr>
            <a:r>
              <a:rPr dirty="0"/>
              <a:t>CORE</a:t>
            </a:r>
            <a:r>
              <a:rPr spc="105" dirty="0"/>
              <a:t> </a:t>
            </a:r>
            <a:r>
              <a:rPr spc="-10" dirty="0"/>
              <a:t>CONCEPTS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C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MT</vt:lpstr>
      <vt:lpstr>Cambria</vt:lpstr>
      <vt:lpstr>Corbel</vt:lpstr>
      <vt:lpstr>Courier New</vt:lpstr>
      <vt:lpstr>Georgia</vt:lpstr>
      <vt:lpstr>Times New Roman</vt:lpstr>
      <vt:lpstr>Wingdings</vt:lpstr>
      <vt:lpstr>Office Theme</vt:lpstr>
      <vt:lpstr>NATIONAL EDUCATION POLICY -2020 HOLISTIC PROGRESS CARD</vt:lpstr>
      <vt:lpstr>NEW ACADEMIC STRUCTURE</vt:lpstr>
      <vt:lpstr>PowerPoint Presentation</vt:lpstr>
      <vt:lpstr>TRANSFORMING ASSESSMENT</vt:lpstr>
      <vt:lpstr>PowerPoint Presentation</vt:lpstr>
      <vt:lpstr>NEP IS NOT ABOUT REFORMING BUT TRANSFORMING</vt:lpstr>
      <vt:lpstr>PowerPoint Presentation</vt:lpstr>
      <vt:lpstr>New Curricular Structure</vt:lpstr>
      <vt:lpstr>CORE CONCEPTS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HOC-01</dc:creator>
  <cp:lastModifiedBy>Windows User</cp:lastModifiedBy>
  <cp:revision>1</cp:revision>
  <dcterms:created xsi:type="dcterms:W3CDTF">2023-10-09T15:23:50Z</dcterms:created>
  <dcterms:modified xsi:type="dcterms:W3CDTF">2023-10-11T17:10:51Z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2023-10-09T00:00:00Z</vt:filetime>
  </property>
  <property fmtid="{D5CDD505-2E9C-101B-9397-08002B2CF9AE}" pid="5" name="Producer">
    <vt:lpwstr>Microsoft® PowerPoint® 2013</vt:lpwstr>
  </property>
</Properties>
</file>